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90" r:id="rId4"/>
    <p:sldId id="258" r:id="rId5"/>
    <p:sldId id="408" r:id="rId6"/>
    <p:sldId id="259" r:id="rId7"/>
    <p:sldId id="260" r:id="rId8"/>
    <p:sldId id="301" r:id="rId9"/>
    <p:sldId id="349" r:id="rId10"/>
    <p:sldId id="410" r:id="rId11"/>
    <p:sldId id="411" r:id="rId12"/>
    <p:sldId id="409" r:id="rId13"/>
    <p:sldId id="261" r:id="rId14"/>
    <p:sldId id="298" r:id="rId15"/>
    <p:sldId id="296" r:id="rId16"/>
    <p:sldId id="297" r:id="rId17"/>
    <p:sldId id="299" r:id="rId18"/>
    <p:sldId id="390" r:id="rId19"/>
    <p:sldId id="394" r:id="rId20"/>
    <p:sldId id="391" r:id="rId21"/>
    <p:sldId id="392" r:id="rId22"/>
    <p:sldId id="393" r:id="rId23"/>
    <p:sldId id="350" r:id="rId24"/>
    <p:sldId id="262" r:id="rId25"/>
    <p:sldId id="341" r:id="rId26"/>
    <p:sldId id="342" r:id="rId27"/>
    <p:sldId id="343" r:id="rId28"/>
    <p:sldId id="346" r:id="rId29"/>
    <p:sldId id="345" r:id="rId30"/>
    <p:sldId id="300" r:id="rId31"/>
    <p:sldId id="266" r:id="rId32"/>
    <p:sldId id="351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12" r:id="rId45"/>
    <p:sldId id="283" r:id="rId46"/>
    <p:sldId id="280" r:id="rId47"/>
    <p:sldId id="281" r:id="rId48"/>
    <p:sldId id="282" r:id="rId49"/>
    <p:sldId id="293" r:id="rId50"/>
    <p:sldId id="352" r:id="rId51"/>
    <p:sldId id="347" r:id="rId52"/>
    <p:sldId id="353" r:id="rId53"/>
    <p:sldId id="354" r:id="rId54"/>
    <p:sldId id="355" r:id="rId55"/>
    <p:sldId id="356" r:id="rId56"/>
    <p:sldId id="359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398" r:id="rId67"/>
    <p:sldId id="265" r:id="rId68"/>
    <p:sldId id="303" r:id="rId69"/>
    <p:sldId id="304" r:id="rId70"/>
    <p:sldId id="305" r:id="rId71"/>
    <p:sldId id="306" r:id="rId72"/>
    <p:sldId id="360" r:id="rId73"/>
    <p:sldId id="267" r:id="rId74"/>
    <p:sldId id="307" r:id="rId75"/>
    <p:sldId id="308" r:id="rId76"/>
    <p:sldId id="309" r:id="rId77"/>
    <p:sldId id="310" r:id="rId78"/>
    <p:sldId id="311" r:id="rId79"/>
    <p:sldId id="268" r:id="rId80"/>
    <p:sldId id="357" r:id="rId81"/>
    <p:sldId id="378" r:id="rId82"/>
    <p:sldId id="269" r:id="rId83"/>
    <p:sldId id="358" r:id="rId84"/>
    <p:sldId id="312" r:id="rId85"/>
    <p:sldId id="313" r:id="rId86"/>
    <p:sldId id="314" r:id="rId87"/>
    <p:sldId id="315" r:id="rId88"/>
    <p:sldId id="316" r:id="rId89"/>
    <p:sldId id="317" r:id="rId90"/>
    <p:sldId id="271" r:id="rId91"/>
    <p:sldId id="361" r:id="rId92"/>
    <p:sldId id="27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62" r:id="rId102"/>
    <p:sldId id="275" r:id="rId103"/>
    <p:sldId id="326" r:id="rId104"/>
    <p:sldId id="327" r:id="rId105"/>
    <p:sldId id="328" r:id="rId106"/>
    <p:sldId id="329" r:id="rId107"/>
    <p:sldId id="330" r:id="rId108"/>
    <p:sldId id="379" r:id="rId109"/>
    <p:sldId id="371" r:id="rId110"/>
    <p:sldId id="372" r:id="rId111"/>
    <p:sldId id="373" r:id="rId112"/>
    <p:sldId id="374" r:id="rId113"/>
    <p:sldId id="375" r:id="rId114"/>
    <p:sldId id="294" r:id="rId115"/>
    <p:sldId id="295" r:id="rId116"/>
    <p:sldId id="376" r:id="rId117"/>
    <p:sldId id="377" r:id="rId118"/>
    <p:sldId id="331" r:id="rId119"/>
    <p:sldId id="332" r:id="rId120"/>
    <p:sldId id="333" r:id="rId121"/>
    <p:sldId id="380" r:id="rId122"/>
    <p:sldId id="382" r:id="rId123"/>
    <p:sldId id="383" r:id="rId124"/>
    <p:sldId id="384" r:id="rId125"/>
    <p:sldId id="335" r:id="rId126"/>
    <p:sldId id="336" r:id="rId127"/>
    <p:sldId id="337" r:id="rId128"/>
    <p:sldId id="338" r:id="rId129"/>
    <p:sldId id="339" r:id="rId130"/>
    <p:sldId id="340" r:id="rId131"/>
    <p:sldId id="385" r:id="rId132"/>
    <p:sldId id="386" r:id="rId133"/>
    <p:sldId id="387" r:id="rId134"/>
    <p:sldId id="389" r:id="rId135"/>
    <p:sldId id="396" r:id="rId136"/>
    <p:sldId id="397" r:id="rId137"/>
    <p:sldId id="395" r:id="rId138"/>
    <p:sldId id="302" r:id="rId139"/>
    <p:sldId id="425" r:id="rId140"/>
    <p:sldId id="426" r:id="rId141"/>
    <p:sldId id="424" r:id="rId142"/>
    <p:sldId id="284" r:id="rId143"/>
    <p:sldId id="285" r:id="rId144"/>
    <p:sldId id="286" r:id="rId145"/>
    <p:sldId id="287" r:id="rId146"/>
    <p:sldId id="288" r:id="rId147"/>
    <p:sldId id="334" r:id="rId148"/>
    <p:sldId id="292" r:id="rId14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 동윤" initials="서동" lastIdx="1" clrIdx="0">
    <p:extLst>
      <p:ext uri="{19B8F6BF-5375-455C-9EA6-DF929625EA0E}">
        <p15:presenceInfo xmlns:p15="http://schemas.microsoft.com/office/powerpoint/2012/main" userId="S::20152215@bu.ac.kr::98450779-ed8d-4f9a-a78f-cd34ecee3b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996"/>
    <a:srgbClr val="39D7B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2" autoAdjust="0"/>
    <p:restoredTop sz="94660"/>
  </p:normalViewPr>
  <p:slideViewPr>
    <p:cSldViewPr snapToGrid="0">
      <p:cViewPr varScale="1">
        <p:scale>
          <a:sx n="95" d="100"/>
          <a:sy n="95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0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1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2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18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44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7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41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2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1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05008-25FC-4111-B22A-BBB3ACE0E33C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70FA5-D7B4-450A-9085-584D32195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7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A33C15-8C87-4186-8905-60DB799B0A4C}"/>
              </a:ext>
            </a:extLst>
          </p:cNvPr>
          <p:cNvSpPr/>
          <p:nvPr/>
        </p:nvSpPr>
        <p:spPr>
          <a:xfrm>
            <a:off x="565301" y="1786271"/>
            <a:ext cx="3911009" cy="836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</a:rPr>
              <a:t>JSP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</a:rPr>
              <a:t> 쇼핑몰 프로젝트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8F9BA-DF32-4A81-A6D9-9096CDC4A035}"/>
              </a:ext>
            </a:extLst>
          </p:cNvPr>
          <p:cNvSpPr/>
          <p:nvPr/>
        </p:nvSpPr>
        <p:spPr>
          <a:xfrm>
            <a:off x="717701" y="1481470"/>
            <a:ext cx="2626242" cy="3721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Web Project</a:t>
            </a:r>
            <a:endParaRPr lang="ko-KR" altLang="en-US" sz="1600" dirty="0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68BE9C53-F582-4664-B783-F05564BEFA30}"/>
              </a:ext>
            </a:extLst>
          </p:cNvPr>
          <p:cNvSpPr/>
          <p:nvPr/>
        </p:nvSpPr>
        <p:spPr>
          <a:xfrm rot="16200000">
            <a:off x="3762156" y="714153"/>
            <a:ext cx="6858000" cy="5429691"/>
          </a:xfrm>
          <a:prstGeom prst="flowChartManualInpu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9BFA4-A5D0-43B6-B18C-7D705696B2CE}"/>
              </a:ext>
            </a:extLst>
          </p:cNvPr>
          <p:cNvSpPr/>
          <p:nvPr/>
        </p:nvSpPr>
        <p:spPr>
          <a:xfrm>
            <a:off x="6301564" y="5465134"/>
            <a:ext cx="3182678" cy="11341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b="1" dirty="0"/>
              <a:t>서 동 윤</a:t>
            </a:r>
          </a:p>
        </p:txBody>
      </p:sp>
    </p:spTree>
    <p:extLst>
      <p:ext uri="{BB962C8B-B14F-4D97-AF65-F5344CB8AC3E}">
        <p14:creationId xmlns:p14="http://schemas.microsoft.com/office/powerpoint/2010/main" val="3295341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FC1C09BF-1944-4C39-8A50-D67B5435A802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CSS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F5F5C55-FD36-492B-AA8C-4BAAF0BF6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42" y="1457721"/>
            <a:ext cx="7892716" cy="5400279"/>
          </a:xfrm>
          <a:prstGeom prst="rect">
            <a:avLst/>
          </a:prstGeom>
        </p:spPr>
      </p:pic>
      <p:sp>
        <p:nvSpPr>
          <p:cNvPr id="15" name="Rectangle: Rounded Corners 3">
            <a:extLst>
              <a:ext uri="{FF2B5EF4-FFF2-40B4-BE49-F238E27FC236}">
                <a16:creationId xmlns:a16="http://schemas.microsoft.com/office/drawing/2014/main" id="{BBD8467C-2258-44A2-8690-06C065D71773}"/>
              </a:ext>
            </a:extLst>
          </p:cNvPr>
          <p:cNvSpPr/>
          <p:nvPr/>
        </p:nvSpPr>
        <p:spPr>
          <a:xfrm>
            <a:off x="1535723" y="380344"/>
            <a:ext cx="6834554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모든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는 반응형으로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media screen and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사용하여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width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800px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이하일때 사이즈 변경이 이루어집니다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732427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43FCE-0392-41EA-92BD-59834789D5C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47777BF5-C226-47E4-A8B2-EA45C553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58" y="161469"/>
            <a:ext cx="7287642" cy="6535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E5423B-51DB-4E87-8DAD-57FD69286544}"/>
              </a:ext>
            </a:extLst>
          </p:cNvPr>
          <p:cNvSpPr/>
          <p:nvPr/>
        </p:nvSpPr>
        <p:spPr>
          <a:xfrm>
            <a:off x="-273318" y="1389426"/>
            <a:ext cx="4480680" cy="203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쿼리문이 실행되면 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주문페이지로 이동하게 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013F8-7A99-4EF1-B18F-29C2C02D9A20}"/>
              </a:ext>
            </a:extLst>
          </p:cNvPr>
          <p:cNvSpPr/>
          <p:nvPr/>
        </p:nvSpPr>
        <p:spPr>
          <a:xfrm>
            <a:off x="2618358" y="2949678"/>
            <a:ext cx="7287642" cy="9291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728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9A1C27-F8D3-4D0E-B382-2816FAB0FD30}"/>
              </a:ext>
            </a:extLst>
          </p:cNvPr>
          <p:cNvGrpSpPr/>
          <p:nvPr/>
        </p:nvGrpSpPr>
        <p:grpSpPr>
          <a:xfrm>
            <a:off x="3158029" y="2160373"/>
            <a:ext cx="3589942" cy="2057440"/>
            <a:chOff x="3158029" y="2160373"/>
            <a:chExt cx="3589942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158029" y="3243746"/>
              <a:ext cx="358994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Q&amp;A</a:t>
              </a:r>
              <a:endParaRPr lang="ko-KR" alt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072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Q&amp;A</a:t>
            </a:r>
            <a:endParaRPr lang="ko-KR" alt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679957-5A77-40C0-9364-A435C14D0CB7}"/>
              </a:ext>
            </a:extLst>
          </p:cNvPr>
          <p:cNvSpPr/>
          <p:nvPr/>
        </p:nvSpPr>
        <p:spPr>
          <a:xfrm>
            <a:off x="1625909" y="287742"/>
            <a:ext cx="66541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상세페이지 맨 하단을 보시면  </a:t>
            </a:r>
            <a:r>
              <a:rPr lang="en-US" altLang="ko-KR" sz="1600" dirty="0">
                <a:solidFill>
                  <a:schemeClr val="tx1"/>
                </a:solidFill>
              </a:rPr>
              <a:t>Q&amp;A </a:t>
            </a:r>
            <a:r>
              <a:rPr lang="ko-KR" altLang="en-US" sz="1600" dirty="0">
                <a:solidFill>
                  <a:schemeClr val="tx1"/>
                </a:solidFill>
              </a:rPr>
              <a:t>작성 칸이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제목과 내용을 입력하게 되면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E7F31D-71F8-46AE-92AB-7FBD6B65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3" y="1587988"/>
            <a:ext cx="892617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09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등록완료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DFF66-2504-4A90-AF55-3F6D2B7DAC4B}"/>
              </a:ext>
            </a:extLst>
          </p:cNvPr>
          <p:cNvSpPr/>
          <p:nvPr/>
        </p:nvSpPr>
        <p:spPr>
          <a:xfrm>
            <a:off x="565459" y="639669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게시글을 작성하기 위해서는 상품 </a:t>
            </a:r>
            <a:r>
              <a:rPr lang="en-US" altLang="ko-KR" sz="1600" dirty="0">
                <a:solidFill>
                  <a:schemeClr val="tx1"/>
                </a:solidFill>
              </a:rPr>
              <a:t>ID</a:t>
            </a:r>
            <a:r>
              <a:rPr lang="ko-KR" altLang="en-US" sz="1600" dirty="0">
                <a:solidFill>
                  <a:schemeClr val="tx1"/>
                </a:solidFill>
              </a:rPr>
              <a:t>마다 게시물이 있기때문에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</a:t>
            </a:r>
            <a:r>
              <a:rPr lang="en-US" altLang="ko-KR" sz="1600" dirty="0">
                <a:solidFill>
                  <a:schemeClr val="tx1"/>
                </a:solidFill>
              </a:rPr>
              <a:t>ID</a:t>
            </a:r>
            <a:r>
              <a:rPr lang="ko-KR" altLang="en-US" sz="1600" dirty="0">
                <a:solidFill>
                  <a:schemeClr val="tx1"/>
                </a:solidFill>
              </a:rPr>
              <a:t>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제목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내용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그리고 아이디를 가져옵니다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D6B833-D46F-4A61-AAE4-72A10C5CC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37" y="1570887"/>
            <a:ext cx="7354326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14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등록완료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DFF66-2504-4A90-AF55-3F6D2B7DAC4B}"/>
              </a:ext>
            </a:extLst>
          </p:cNvPr>
          <p:cNvSpPr/>
          <p:nvPr/>
        </p:nvSpPr>
        <p:spPr>
          <a:xfrm>
            <a:off x="1537185" y="533296"/>
            <a:ext cx="6831628" cy="60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그리고 상세페이지의 경로로 들어가면 아래의 코드가 작동되며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993FB162-827F-4F20-993E-F13694C4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37" y="1135808"/>
            <a:ext cx="5725324" cy="8287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6C2C87-74D3-462E-B37D-D1A13FEFD622}"/>
              </a:ext>
            </a:extLst>
          </p:cNvPr>
          <p:cNvSpPr/>
          <p:nvPr/>
        </p:nvSpPr>
        <p:spPr>
          <a:xfrm>
            <a:off x="983510" y="2146109"/>
            <a:ext cx="8171894" cy="828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dressDetailsCommand</a:t>
            </a:r>
            <a:r>
              <a:rPr lang="en-US" altLang="ko-KR" sz="1600" dirty="0">
                <a:solidFill>
                  <a:schemeClr val="tx1"/>
                </a:solidFill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</a:rPr>
              <a:t>에는 </a:t>
            </a:r>
            <a:r>
              <a:rPr lang="en-US" altLang="ko-KR" sz="1600" dirty="0">
                <a:solidFill>
                  <a:schemeClr val="tx1"/>
                </a:solidFill>
              </a:rPr>
              <a:t>if</a:t>
            </a:r>
            <a:r>
              <a:rPr lang="ko-KR" altLang="en-US" sz="1600" dirty="0">
                <a:solidFill>
                  <a:schemeClr val="tx1"/>
                </a:solidFill>
              </a:rPr>
              <a:t>문을 사용하여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Q&amp;A </a:t>
            </a:r>
            <a:r>
              <a:rPr lang="ko-KR" altLang="en-US" sz="1600" dirty="0">
                <a:solidFill>
                  <a:schemeClr val="tx1"/>
                </a:solidFill>
              </a:rPr>
              <a:t>게시글 제목이 있을 경우 작동하도록 코드를 작성하였습니다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그리고 </a:t>
            </a:r>
            <a:r>
              <a:rPr lang="en-US" altLang="ko-KR" sz="1600" dirty="0">
                <a:solidFill>
                  <a:schemeClr val="tx1"/>
                </a:solidFill>
              </a:rPr>
              <a:t>request. </a:t>
            </a:r>
            <a:r>
              <a:rPr lang="ko-KR" altLang="en-US" sz="1600" dirty="0">
                <a:solidFill>
                  <a:schemeClr val="tx1"/>
                </a:solidFill>
              </a:rPr>
              <a:t>로 데이터를 가져와 </a:t>
            </a:r>
            <a:r>
              <a:rPr lang="en-US" altLang="ko-KR" sz="1600" dirty="0" err="1">
                <a:solidFill>
                  <a:schemeClr val="tx1"/>
                </a:solidFill>
              </a:rPr>
              <a:t>qandADao.insertQandA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qandAVo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에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2E32505-AA8C-4CBB-9F80-A871A5E95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3460114"/>
            <a:ext cx="8198269" cy="274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68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등록완료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DFF66-2504-4A90-AF55-3F6D2B7DAC4B}"/>
              </a:ext>
            </a:extLst>
          </p:cNvPr>
          <p:cNvSpPr/>
          <p:nvPr/>
        </p:nvSpPr>
        <p:spPr>
          <a:xfrm>
            <a:off x="1537186" y="1632631"/>
            <a:ext cx="6831628" cy="60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전송 받은 데이터들은 쿼리문에 들어가 </a:t>
            </a:r>
            <a:r>
              <a:rPr lang="en-US" altLang="ko-KR" sz="1600" dirty="0">
                <a:solidFill>
                  <a:schemeClr val="tx1"/>
                </a:solidFill>
              </a:rPr>
              <a:t>DB</a:t>
            </a:r>
            <a:r>
              <a:rPr lang="ko-KR" altLang="en-US" sz="1600" dirty="0">
                <a:solidFill>
                  <a:schemeClr val="tx1"/>
                </a:solidFill>
              </a:rPr>
              <a:t>에 전송시킵니다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4FF6F-AC13-4F9B-BE0F-3899643E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9" y="2235143"/>
            <a:ext cx="8754982" cy="32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265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등록완료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9DFF66-2504-4A90-AF55-3F6D2B7DAC4B}"/>
              </a:ext>
            </a:extLst>
          </p:cNvPr>
          <p:cNvSpPr/>
          <p:nvPr/>
        </p:nvSpPr>
        <p:spPr>
          <a:xfrm>
            <a:off x="983510" y="698795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게시판 리스트에 입력된 것을 보실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A3DAAC-FDEC-4AED-8941-4C3558B3E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1" y="1427992"/>
            <a:ext cx="8907118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12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상세보기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8B6C0-C8F0-45D3-A91C-A7AAD7062744}"/>
              </a:ext>
            </a:extLst>
          </p:cNvPr>
          <p:cNvSpPr/>
          <p:nvPr/>
        </p:nvSpPr>
        <p:spPr>
          <a:xfrm>
            <a:off x="565459" y="791110"/>
            <a:ext cx="8775081" cy="1317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제목을 클릭하게 되면 내용을 보실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&lt;summary&gt;</a:t>
            </a:r>
            <a:r>
              <a:rPr lang="ko-KR" altLang="en-US" sz="1600" dirty="0">
                <a:solidFill>
                  <a:schemeClr val="tx1"/>
                </a:solidFill>
              </a:rPr>
              <a:t>태그에 </a:t>
            </a:r>
            <a:r>
              <a:rPr lang="en-US" altLang="ko-KR" sz="1600" dirty="0">
                <a:solidFill>
                  <a:schemeClr val="tx1"/>
                </a:solidFill>
              </a:rPr>
              <a:t>&lt;details&gt; </a:t>
            </a:r>
            <a:r>
              <a:rPr lang="ko-KR" altLang="en-US" sz="1600" dirty="0">
                <a:solidFill>
                  <a:schemeClr val="tx1"/>
                </a:solidFill>
              </a:rPr>
              <a:t>요소는 사용자가 직접 조작하여 보거나 숨길 수 있는 기능입니다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CE7D9-4E11-49A5-8A72-8134D986D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78" y="1878417"/>
            <a:ext cx="6067666" cy="46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900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1152DE-756C-49C3-9E4D-C7935A2C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72" y="2368204"/>
            <a:ext cx="3590855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D2F5C-4364-40E7-9B08-005B4087E2F9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답글달기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78D457D-1D02-4381-9606-0DD976B80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23" y="-25400"/>
            <a:ext cx="683587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8CFFB2-A915-44A9-B4FF-88826AFD955D}"/>
              </a:ext>
            </a:extLst>
          </p:cNvPr>
          <p:cNvSpPr/>
          <p:nvPr/>
        </p:nvSpPr>
        <p:spPr>
          <a:xfrm>
            <a:off x="-222989" y="2788720"/>
            <a:ext cx="3436090" cy="122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답글을 작성하기 위해서는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관리자 아이디로 로그인합니다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278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FC1C09BF-1944-4C39-8A50-D67B5435A802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6C656B-4A9F-42DF-8C01-13EAAA0E3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8131"/>
            <a:ext cx="5568462" cy="30790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024108-F2CE-4E68-9836-B2C8FF996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38" y="-1"/>
            <a:ext cx="5568462" cy="3149871"/>
          </a:xfrm>
          <a:prstGeom prst="rect">
            <a:avLst/>
          </a:prstGeom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5DB42D4-5445-4DC5-A203-BCA50B551832}"/>
              </a:ext>
            </a:extLst>
          </p:cNvPr>
          <p:cNvSpPr/>
          <p:nvPr/>
        </p:nvSpPr>
        <p:spPr>
          <a:xfrm>
            <a:off x="2233246" y="3187163"/>
            <a:ext cx="5439508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 페이지 메인 이미지는 시간에 따라 슬라이드가 되도록 제작해봤습니다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0664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13FBD-3CFE-47C5-83A1-074F01290B1F}"/>
              </a:ext>
            </a:extLst>
          </p:cNvPr>
          <p:cNvGrpSpPr/>
          <p:nvPr/>
        </p:nvGrpSpPr>
        <p:grpSpPr>
          <a:xfrm>
            <a:off x="-1" y="401021"/>
            <a:ext cx="9401797" cy="5995324"/>
            <a:chOff x="-1" y="401021"/>
            <a:chExt cx="9401797" cy="599532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3D1B85-2C09-498D-A521-7F3F254B9FF1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Q&amp;A </a:t>
              </a:r>
              <a:r>
                <a:rPr lang="ko-KR" altLang="en-US" sz="1600" dirty="0"/>
                <a:t>답글달기</a:t>
              </a:r>
            </a:p>
          </p:txBody>
        </p:sp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EC4E46F-F485-476C-A1FC-DEF9F101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04" y="1985654"/>
              <a:ext cx="8897592" cy="441069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B87B0D-EC64-41C9-978F-B0E63191F15B}"/>
                </a:ext>
              </a:extLst>
            </p:cNvPr>
            <p:cNvSpPr/>
            <p:nvPr/>
          </p:nvSpPr>
          <p:spPr>
            <a:xfrm>
              <a:off x="3467100" y="3225800"/>
              <a:ext cx="723900" cy="520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ED9548-0DD9-4E37-B9BC-DC9BB4EB91B3}"/>
                </a:ext>
              </a:extLst>
            </p:cNvPr>
            <p:cNvSpPr/>
            <p:nvPr/>
          </p:nvSpPr>
          <p:spPr>
            <a:xfrm>
              <a:off x="8064500" y="5283200"/>
              <a:ext cx="571500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E36470-516F-4B57-A69C-0F4A19135588}"/>
                </a:ext>
              </a:extLst>
            </p:cNvPr>
            <p:cNvSpPr/>
            <p:nvPr/>
          </p:nvSpPr>
          <p:spPr>
            <a:xfrm>
              <a:off x="2365005" y="401021"/>
              <a:ext cx="5175989" cy="12297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관리자 </a:t>
              </a:r>
              <a:r>
                <a:rPr lang="en-US" altLang="ko-KR" sz="1600" dirty="0">
                  <a:solidFill>
                    <a:schemeClr val="tx1"/>
                  </a:solidFill>
                </a:rPr>
                <a:t>Q&amp;A </a:t>
              </a:r>
              <a:r>
                <a:rPr lang="ko-KR" altLang="en-US" sz="1600" dirty="0">
                  <a:solidFill>
                    <a:schemeClr val="tx1"/>
                  </a:solidFill>
                </a:rPr>
                <a:t>페이지는 모든 </a:t>
              </a:r>
              <a:r>
                <a:rPr lang="en-US" altLang="ko-KR" sz="1600" dirty="0">
                  <a:solidFill>
                    <a:schemeClr val="tx1"/>
                  </a:solidFill>
                </a:rPr>
                <a:t>Q&amp;A 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볼 수 있습니다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답글 작성 번호를 클릭하게되면 페이지 이동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9083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85CBEA-7608-4972-9C3A-5B46F5314F27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답글달기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6FAB65-3DA5-4641-9A27-9BACB6504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26" y="977900"/>
            <a:ext cx="6814973" cy="59029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26CC95-9AF4-4FB6-8A7F-B0467EBAD627}"/>
              </a:ext>
            </a:extLst>
          </p:cNvPr>
          <p:cNvSpPr/>
          <p:nvPr/>
        </p:nvSpPr>
        <p:spPr>
          <a:xfrm>
            <a:off x="-200395" y="3017221"/>
            <a:ext cx="3438895" cy="122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답글 페이지로 이동하게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답글 작성을 하고 작성하기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버튼을 클릭하면 작성 완료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35704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9D0E97-9BF3-4F3E-B83F-9932EE1D50AD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답글달기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FE554-260D-47A2-9301-C30A4C8F5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6" y="1589529"/>
            <a:ext cx="8310986" cy="50327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EEF007-B487-4715-9853-AA52447383B2}"/>
              </a:ext>
            </a:extLst>
          </p:cNvPr>
          <p:cNvSpPr/>
          <p:nvPr/>
        </p:nvSpPr>
        <p:spPr>
          <a:xfrm>
            <a:off x="3233552" y="359770"/>
            <a:ext cx="3438895" cy="122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답글이 작성된걸 확인할수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3115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806119-7FDC-490D-A111-67867E845834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Q&amp;A </a:t>
            </a:r>
            <a:r>
              <a:rPr lang="ko-KR" altLang="en-US" sz="1600" dirty="0"/>
              <a:t>답글달기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59755E-B646-4E80-9C26-D78F3A21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74" y="885749"/>
            <a:ext cx="7843343" cy="59063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2F0A96-4997-4E0E-900D-BC059CD5356D}"/>
              </a:ext>
            </a:extLst>
          </p:cNvPr>
          <p:cNvSpPr/>
          <p:nvPr/>
        </p:nvSpPr>
        <p:spPr>
          <a:xfrm>
            <a:off x="2692400" y="270870"/>
            <a:ext cx="5935848" cy="1229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상세 페이지에서도 답글이 작성된걸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320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BCE027-8CCA-4356-884D-B958EE4A42C8}"/>
              </a:ext>
            </a:extLst>
          </p:cNvPr>
          <p:cNvGrpSpPr/>
          <p:nvPr/>
        </p:nvGrpSpPr>
        <p:grpSpPr>
          <a:xfrm>
            <a:off x="-555316" y="0"/>
            <a:ext cx="10016264" cy="6858000"/>
            <a:chOff x="-555316" y="0"/>
            <a:chExt cx="1001626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99D823-72E8-4E63-9B85-4C5F74D5444E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Q&amp;A </a:t>
              </a:r>
              <a:r>
                <a:rPr lang="ko-KR" altLang="en-US" sz="1600" dirty="0"/>
                <a:t>삭제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08B6C0-C8F0-45D3-A91C-A7AAD7062744}"/>
                </a:ext>
              </a:extLst>
            </p:cNvPr>
            <p:cNvSpPr/>
            <p:nvPr/>
          </p:nvSpPr>
          <p:spPr>
            <a:xfrm>
              <a:off x="-555316" y="2798834"/>
              <a:ext cx="3958916" cy="968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삭제를 클릭했을 시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게시글 삭제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0993851-5102-4CC0-B566-5403AE403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555" y="0"/>
              <a:ext cx="6539393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F8BB93-DA90-4212-8280-A21FA9EF75D0}"/>
                </a:ext>
              </a:extLst>
            </p:cNvPr>
            <p:cNvSpPr/>
            <p:nvPr/>
          </p:nvSpPr>
          <p:spPr>
            <a:xfrm>
              <a:off x="8775700" y="3035300"/>
              <a:ext cx="508000" cy="495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75080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40DB87-4812-40B1-9950-E55AC5F2182A}"/>
              </a:ext>
            </a:extLst>
          </p:cNvPr>
          <p:cNvGrpSpPr/>
          <p:nvPr/>
        </p:nvGrpSpPr>
        <p:grpSpPr>
          <a:xfrm>
            <a:off x="-1" y="673395"/>
            <a:ext cx="9758304" cy="6184605"/>
            <a:chOff x="-1" y="673395"/>
            <a:chExt cx="9758304" cy="61846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99D823-72E8-4E63-9B85-4C5F74D5444E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Q&amp;A </a:t>
              </a:r>
              <a:r>
                <a:rPr lang="ko-KR" altLang="en-US" sz="1600" dirty="0"/>
                <a:t>삭제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08B6C0-C8F0-45D3-A91C-A7AAD7062744}"/>
                </a:ext>
              </a:extLst>
            </p:cNvPr>
            <p:cNvSpPr/>
            <p:nvPr/>
          </p:nvSpPr>
          <p:spPr>
            <a:xfrm>
              <a:off x="928668" y="1308272"/>
              <a:ext cx="3606800" cy="992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삭제를 클릭했을 시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지금 로그인 한 아이디와 게시물 넘버를 받아와 삭제 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D103E20-DF44-41AB-B45C-3FD8E826C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824767"/>
              <a:ext cx="4953000" cy="3033233"/>
            </a:xfrm>
            <a:prstGeom prst="rect">
              <a:avLst/>
            </a:prstGeom>
          </p:spPr>
        </p:pic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BEFA502A-9BD0-42ED-89D5-58ABAD708FE5}"/>
                </a:ext>
              </a:extLst>
            </p:cNvPr>
            <p:cNvCxnSpPr/>
            <p:nvPr/>
          </p:nvCxnSpPr>
          <p:spPr>
            <a:xfrm>
              <a:off x="6235700" y="2730500"/>
              <a:ext cx="1625600" cy="952500"/>
            </a:xfrm>
            <a:prstGeom prst="bentConnector3">
              <a:avLst>
                <a:gd name="adj1" fmla="val 10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D18E46-BB7B-4C50-A235-28364BF2DBF9}"/>
                </a:ext>
              </a:extLst>
            </p:cNvPr>
            <p:cNvSpPr/>
            <p:nvPr/>
          </p:nvSpPr>
          <p:spPr>
            <a:xfrm>
              <a:off x="5464137" y="1722036"/>
              <a:ext cx="4294166" cy="9922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쿼리문에 전송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쿼리문에서는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현재 로그인한 </a:t>
              </a:r>
              <a:r>
                <a:rPr lang="en-US" altLang="ko-KR" sz="1600" dirty="0">
                  <a:solidFill>
                    <a:schemeClr val="tx1"/>
                  </a:solidFill>
                </a:rPr>
                <a:t>id</a:t>
              </a:r>
              <a:r>
                <a:rPr lang="ko-KR" altLang="en-US" sz="1600" dirty="0">
                  <a:solidFill>
                    <a:schemeClr val="tx1"/>
                  </a:solidFill>
                </a:rPr>
                <a:t>와  넘버를 받아 쿼리문 실행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A screen shot of a social media post&#10;&#10;Description automatically generated">
              <a:extLst>
                <a:ext uri="{FF2B5EF4-FFF2-40B4-BE49-F238E27FC236}">
                  <a16:creationId xmlns:a16="http://schemas.microsoft.com/office/drawing/2014/main" id="{6869A4F3-4DA7-4624-A67C-623E34A9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49" y="2401419"/>
              <a:ext cx="4488551" cy="1342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6197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7C9A48-06AC-4F65-B1BA-D03328BB3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24" y="2322480"/>
            <a:ext cx="3596952" cy="22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5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0BCB45-B6A6-45DD-B4D3-52044046E60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959722-C6C8-4563-BE1D-90548A001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8" y="2496032"/>
            <a:ext cx="8315884" cy="36885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26FAA9-7B92-4966-A199-A90EB6D6D18E}"/>
              </a:ext>
            </a:extLst>
          </p:cNvPr>
          <p:cNvSpPr/>
          <p:nvPr/>
        </p:nvSpPr>
        <p:spPr>
          <a:xfrm>
            <a:off x="2668988" y="974650"/>
            <a:ext cx="4772596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상품을 클릭시 상세페이지에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 작성 칸이 존재합니다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6363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D9079AE-4E97-48BE-A3A4-C0D7BD2A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92" y="137730"/>
            <a:ext cx="6063308" cy="580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869D5D-321A-4033-8910-79CBE58E89E1}"/>
              </a:ext>
            </a:extLst>
          </p:cNvPr>
          <p:cNvSpPr/>
          <p:nvPr/>
        </p:nvSpPr>
        <p:spPr>
          <a:xfrm>
            <a:off x="-180061" y="2932859"/>
            <a:ext cx="4294166" cy="99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 코드를 보시면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Form </a:t>
            </a:r>
            <a:r>
              <a:rPr lang="ko-KR" altLang="en-US" sz="1600" dirty="0">
                <a:solidFill>
                  <a:schemeClr val="tx1"/>
                </a:solidFill>
              </a:rPr>
              <a:t>안에 데이터들을 담아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../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dressDetails_Review.po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58DAE-6D29-4BD0-9899-F2EF0FCA99C4}"/>
              </a:ext>
            </a:extLst>
          </p:cNvPr>
          <p:cNvSpPr/>
          <p:nvPr/>
        </p:nvSpPr>
        <p:spPr>
          <a:xfrm>
            <a:off x="4253046" y="229290"/>
            <a:ext cx="5044807" cy="19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5549D4E0-9A82-4168-9317-17E804F5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92" y="5998962"/>
            <a:ext cx="6063308" cy="8590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9A0F9D-B8C3-464D-9B0F-FE05D21621DE}"/>
              </a:ext>
            </a:extLst>
          </p:cNvPr>
          <p:cNvSpPr/>
          <p:nvPr/>
        </p:nvSpPr>
        <p:spPr>
          <a:xfrm>
            <a:off x="5676900" y="4737100"/>
            <a:ext cx="3073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705209-4216-454A-8E5E-5F800A4B3218}"/>
              </a:ext>
            </a:extLst>
          </p:cNvPr>
          <p:cNvSpPr/>
          <p:nvPr/>
        </p:nvSpPr>
        <p:spPr>
          <a:xfrm>
            <a:off x="4140200" y="5998962"/>
            <a:ext cx="5676900" cy="859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67028C9-6D24-4FE0-A1FF-5E77B34B9034}"/>
              </a:ext>
            </a:extLst>
          </p:cNvPr>
          <p:cNvCxnSpPr>
            <a:cxnSpLocks/>
          </p:cNvCxnSpPr>
          <p:nvPr/>
        </p:nvCxnSpPr>
        <p:spPr>
          <a:xfrm flipV="1">
            <a:off x="6978650" y="5041902"/>
            <a:ext cx="234950" cy="866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D8FA97-0578-4BA3-9DC2-BF60BB27DAFF}"/>
              </a:ext>
            </a:extLst>
          </p:cNvPr>
          <p:cNvSpPr/>
          <p:nvPr/>
        </p:nvSpPr>
        <p:spPr>
          <a:xfrm>
            <a:off x="-315767" y="4444843"/>
            <a:ext cx="4294166" cy="99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Form </a:t>
            </a:r>
            <a:r>
              <a:rPr lang="ko-KR" altLang="en-US" sz="1600" dirty="0">
                <a:solidFill>
                  <a:schemeClr val="tx1"/>
                </a:solidFill>
              </a:rPr>
              <a:t>안에 담긴 데이터들은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 아이디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상품이름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리뷰제목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리뷰내용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리뷰점수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사진 등 등록이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1609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AFDC11-0692-4443-AF1B-3ED244CE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457"/>
            <a:ext cx="9906000" cy="3478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리뷰 작성</a:t>
            </a:r>
            <a:endParaRPr lang="ko-KR" alt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B1CED-4ABB-4E9B-85A6-B8950DE605D9}"/>
              </a:ext>
            </a:extLst>
          </p:cNvPr>
          <p:cNvSpPr/>
          <p:nvPr/>
        </p:nvSpPr>
        <p:spPr>
          <a:xfrm>
            <a:off x="932709" y="1527890"/>
            <a:ext cx="4294166" cy="99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파일 선택을 클릭시 </a:t>
            </a:r>
            <a:r>
              <a:rPr lang="en-US" altLang="ko-KR" sz="1600" dirty="0">
                <a:solidFill>
                  <a:schemeClr val="tx1"/>
                </a:solidFill>
              </a:rPr>
              <a:t>input type="file“ </a:t>
            </a:r>
            <a:r>
              <a:rPr lang="ko-KR" altLang="en-US" sz="1600" dirty="0">
                <a:solidFill>
                  <a:schemeClr val="tx1"/>
                </a:solidFill>
              </a:rPr>
              <a:t>외부에서 사진을 받아올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41DBC-E799-469A-BCA0-CD8999A1F774}"/>
              </a:ext>
            </a:extLst>
          </p:cNvPr>
          <p:cNvCxnSpPr>
            <a:cxnSpLocks/>
          </p:cNvCxnSpPr>
          <p:nvPr/>
        </p:nvCxnSpPr>
        <p:spPr>
          <a:xfrm flipH="1" flipV="1">
            <a:off x="4506686" y="5540829"/>
            <a:ext cx="114300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8EDA07A-2E78-4A27-82BD-889FDC8A6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70" y="471139"/>
            <a:ext cx="5623129" cy="776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1A20C4-A467-410F-914C-384BE19BF880}"/>
              </a:ext>
            </a:extLst>
          </p:cNvPr>
          <p:cNvSpPr/>
          <p:nvPr/>
        </p:nvSpPr>
        <p:spPr>
          <a:xfrm>
            <a:off x="5769433" y="5988197"/>
            <a:ext cx="2764964" cy="39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1193C1-7681-45C8-A8CB-A3084167985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102063" y="2278807"/>
            <a:ext cx="49852" cy="37093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BF5D1-5119-401C-8831-5FF57A23EB3E}"/>
              </a:ext>
            </a:extLst>
          </p:cNvPr>
          <p:cNvSpPr/>
          <p:nvPr/>
        </p:nvSpPr>
        <p:spPr>
          <a:xfrm>
            <a:off x="5147550" y="1459577"/>
            <a:ext cx="4294166" cy="99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작성하기를 클릭시 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dressDetails_Review.po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이동하며 아래 코드 들이 실행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55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30B08E0-919F-4656-9B6B-5AE2F69D69F2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863811" y="3204596"/>
              <a:ext cx="2178377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메인 페이지</a:t>
              </a:r>
              <a:endParaRPr lang="ko-KR" alt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0248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B5CF9F-9D4E-4DBF-AE21-0671CEB246C9}"/>
              </a:ext>
            </a:extLst>
          </p:cNvPr>
          <p:cNvGrpSpPr/>
          <p:nvPr/>
        </p:nvGrpSpPr>
        <p:grpSpPr>
          <a:xfrm>
            <a:off x="4953000" y="1549401"/>
            <a:ext cx="4806951" cy="4941594"/>
            <a:chOff x="-1" y="-3284545"/>
            <a:chExt cx="9906001" cy="8515485"/>
          </a:xfrm>
        </p:grpSpPr>
        <p:pic>
          <p:nvPicPr>
            <p:cNvPr id="4" name="Picture 3" descr="Text&#10;&#10;Description automatically generated">
              <a:extLst>
                <a:ext uri="{FF2B5EF4-FFF2-40B4-BE49-F238E27FC236}">
                  <a16:creationId xmlns:a16="http://schemas.microsoft.com/office/drawing/2014/main" id="{70B721AA-29D0-4418-BCAA-6C3BA3CE5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3429000"/>
              <a:ext cx="9906000" cy="1801940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AB29FA59-5D25-4A7C-B84F-2829F9EA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284545"/>
              <a:ext cx="9906000" cy="6713545"/>
            </a:xfrm>
            <a:prstGeom prst="rect">
              <a:avLst/>
            </a:prstGeom>
          </p:spPr>
        </p:pic>
      </p:grpSp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8642F413-C6AD-4F45-A717-6F37AE60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36811"/>
            <a:ext cx="5451805" cy="37477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A239BAC-7D5C-4457-98E1-78E291E4242C}"/>
              </a:ext>
            </a:extLst>
          </p:cNvPr>
          <p:cNvSpPr/>
          <p:nvPr/>
        </p:nvSpPr>
        <p:spPr>
          <a:xfrm>
            <a:off x="160031" y="1360218"/>
            <a:ext cx="4294166" cy="992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Form </a:t>
            </a:r>
            <a:r>
              <a:rPr lang="ko-KR" altLang="en-US" sz="1600" dirty="0">
                <a:solidFill>
                  <a:schemeClr val="tx1"/>
                </a:solidFill>
              </a:rPr>
              <a:t>안에 있는 정보들을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ReviewCommand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2834EB-5D24-4A74-8CAF-C215CD3523D5}"/>
              </a:ext>
            </a:extLst>
          </p:cNvPr>
          <p:cNvSpPr/>
          <p:nvPr/>
        </p:nvSpPr>
        <p:spPr>
          <a:xfrm>
            <a:off x="4543097" y="85422"/>
            <a:ext cx="5451803" cy="1257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전송 받은 정보들을 받아와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reviewVo</a:t>
            </a:r>
            <a:r>
              <a:rPr lang="ko-KR" altLang="en-US" sz="1600" dirty="0">
                <a:solidFill>
                  <a:schemeClr val="tx1"/>
                </a:solidFill>
              </a:rPr>
              <a:t>에 전송하여 쿼리문을 실행 시킵니다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리뷰의 이미지는 이미지 주소를 미리 작성하고 빈 칸에 이미지 이름을 넣는 방식을 사용했습니다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692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0BCB45-B6A6-45DD-B4D3-52044046E60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26FAA9-7B92-4966-A199-A90EB6D6D18E}"/>
              </a:ext>
            </a:extLst>
          </p:cNvPr>
          <p:cNvSpPr/>
          <p:nvPr/>
        </p:nvSpPr>
        <p:spPr>
          <a:xfrm>
            <a:off x="2058394" y="82928"/>
            <a:ext cx="5789212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리뷰를 작성하기 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리뷰할 상품을 주문 이력이 있는지 확인해야합니다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EB24ED5-1DA7-413D-9A09-D0A0A5DB5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8" y="1854328"/>
            <a:ext cx="6753164" cy="49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968B3-E576-434F-9276-CE2FA5EAE49C}"/>
              </a:ext>
            </a:extLst>
          </p:cNvPr>
          <p:cNvSpPr/>
          <p:nvPr/>
        </p:nvSpPr>
        <p:spPr>
          <a:xfrm>
            <a:off x="2149766" y="968628"/>
            <a:ext cx="5789212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checkOrder</a:t>
            </a:r>
            <a:r>
              <a:rPr lang="ko-KR" altLang="en-US" sz="1600" dirty="0">
                <a:solidFill>
                  <a:schemeClr val="tx1"/>
                </a:solidFill>
              </a:rPr>
              <a:t>를 거쳐 주문 테이블에 접속한 아이디와 상품 아이디를 받아와 쿼리문을 실행합니다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99672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0BCB45-B6A6-45DD-B4D3-52044046E60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2C5920-2E75-4E33-AC99-0C57EEFF2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9" y="2066256"/>
            <a:ext cx="9183382" cy="47917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15CDE1-FBE4-4B6C-8400-78788F66AE45}"/>
              </a:ext>
            </a:extLst>
          </p:cNvPr>
          <p:cNvSpPr/>
          <p:nvPr/>
        </p:nvSpPr>
        <p:spPr>
          <a:xfrm>
            <a:off x="2058394" y="673395"/>
            <a:ext cx="5789212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checkOrder</a:t>
            </a:r>
            <a:r>
              <a:rPr lang="ko-KR" altLang="en-US" sz="1600" dirty="0">
                <a:solidFill>
                  <a:schemeClr val="tx1"/>
                </a:solidFill>
              </a:rPr>
              <a:t>에 들어오면 쿼리문을 실행시켜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주문한 이력이 있다면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주문한 이력이 없으면 </a:t>
            </a:r>
            <a:r>
              <a:rPr lang="en-US" altLang="ko-KR" sz="1600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을 받아옵니다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37013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0BCB45-B6A6-45DD-B4D3-52044046E60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EB24ED5-1DA7-413D-9A09-D0A0A5DB5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18" y="1854328"/>
            <a:ext cx="6753164" cy="49760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968B3-E576-434F-9276-CE2FA5EAE49C}"/>
              </a:ext>
            </a:extLst>
          </p:cNvPr>
          <p:cNvSpPr/>
          <p:nvPr/>
        </p:nvSpPr>
        <p:spPr>
          <a:xfrm>
            <a:off x="1576419" y="282828"/>
            <a:ext cx="6753163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주문한 이력이 있으면 </a:t>
            </a:r>
            <a:r>
              <a:rPr lang="en-US" altLang="ko-KR" sz="1600" dirty="0">
                <a:solidFill>
                  <a:schemeClr val="tx1"/>
                </a:solidFill>
              </a:rPr>
              <a:t>result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이며 </a:t>
            </a:r>
            <a:r>
              <a:rPr lang="en-US" altLang="ko-KR" sz="1600" dirty="0">
                <a:solidFill>
                  <a:schemeClr val="tx1"/>
                </a:solidFill>
              </a:rPr>
              <a:t>Review </a:t>
            </a:r>
            <a:r>
              <a:rPr lang="ko-KR" altLang="en-US" sz="1600" dirty="0">
                <a:solidFill>
                  <a:schemeClr val="tx1"/>
                </a:solidFill>
              </a:rPr>
              <a:t>등록을 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2879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0BCB45-B6A6-45DD-B4D3-52044046E60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8968B3-E576-434F-9276-CE2FA5EAE49C}"/>
              </a:ext>
            </a:extLst>
          </p:cNvPr>
          <p:cNvSpPr/>
          <p:nvPr/>
        </p:nvSpPr>
        <p:spPr>
          <a:xfrm>
            <a:off x="1576419" y="282828"/>
            <a:ext cx="6753163" cy="118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만약 </a:t>
            </a:r>
            <a:r>
              <a:rPr lang="en-US" altLang="ko-KR" sz="1600" dirty="0">
                <a:solidFill>
                  <a:schemeClr val="tx1"/>
                </a:solidFill>
              </a:rPr>
              <a:t>result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0 </a:t>
            </a:r>
            <a:r>
              <a:rPr lang="ko-KR" altLang="en-US" sz="1600" dirty="0">
                <a:solidFill>
                  <a:schemeClr val="tx1"/>
                </a:solidFill>
              </a:rPr>
              <a:t>이면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주문한 상품만 리뷰할수 있다며 뒤로 가기로 작성하였습니다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678884-E289-46B2-A06C-3DA94E72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3" y="1854328"/>
            <a:ext cx="6970259" cy="5043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5CEF3C-0E49-4DE6-8498-0847918A2518}"/>
              </a:ext>
            </a:extLst>
          </p:cNvPr>
          <p:cNvSpPr/>
          <p:nvPr/>
        </p:nvSpPr>
        <p:spPr>
          <a:xfrm>
            <a:off x="2210747" y="4620985"/>
            <a:ext cx="5920881" cy="843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209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F4063CC-C0FB-4A1C-AD90-FCB1A2372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79" y="1924333"/>
            <a:ext cx="6406642" cy="41052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E73C11-412C-4B8D-BD33-DEEBD1F1BB83}"/>
              </a:ext>
            </a:extLst>
          </p:cNvPr>
          <p:cNvSpPr/>
          <p:nvPr/>
        </p:nvSpPr>
        <p:spPr>
          <a:xfrm>
            <a:off x="1438935" y="892235"/>
            <a:ext cx="6717386" cy="1257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데이터들을 </a:t>
            </a:r>
            <a:r>
              <a:rPr lang="en-US" altLang="ko-KR" sz="1600" dirty="0" err="1">
                <a:solidFill>
                  <a:schemeClr val="tx1"/>
                </a:solidFill>
              </a:rPr>
              <a:t>ReviewCommand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에서 받아와 쿼리문을 실행 시킵니다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01327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3F2CFA1-448D-409C-869B-65E336F19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09411"/>
            <a:ext cx="9885506" cy="2410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3B7CCD-6385-48E9-8C2F-E9D4A67C46F3}"/>
              </a:ext>
            </a:extLst>
          </p:cNvPr>
          <p:cNvSpPr/>
          <p:nvPr/>
        </p:nvSpPr>
        <p:spPr>
          <a:xfrm>
            <a:off x="1594307" y="520700"/>
            <a:ext cx="6717386" cy="1939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ReviewCommand</a:t>
            </a:r>
            <a:r>
              <a:rPr lang="ko-KR" altLang="en-US" sz="1600" dirty="0">
                <a:solidFill>
                  <a:schemeClr val="tx1"/>
                </a:solidFill>
              </a:rPr>
              <a:t> 에서 리뷰 쿼리를 실행하기 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리뷰를 작성하기 위해서는 주문한 상품이여야 하기 때문에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로그인한 아이디와 상품번호를 받아와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주문테이블에 데이터가 있는지 쿼리문을 실행합니다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 </a:t>
            </a:r>
            <a:r>
              <a:rPr lang="ko-KR" altLang="en-US" sz="1600" dirty="0">
                <a:solidFill>
                  <a:schemeClr val="tx1"/>
                </a:solidFill>
              </a:rPr>
              <a:t>다음 장 계속 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7265188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5959A3-4596-49FB-8413-305A01356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92" y="2148889"/>
            <a:ext cx="8570616" cy="44685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44E8E-EBC8-4B13-9D43-9AADB6EE90F5}"/>
              </a:ext>
            </a:extLst>
          </p:cNvPr>
          <p:cNvSpPr/>
          <p:nvPr/>
        </p:nvSpPr>
        <p:spPr>
          <a:xfrm>
            <a:off x="1594307" y="458264"/>
            <a:ext cx="6717386" cy="1690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쿼리문을 실행하면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주문을 한 경우에는 </a:t>
            </a:r>
            <a:r>
              <a:rPr lang="en-US" altLang="ko-KR" sz="1600" dirty="0">
                <a:solidFill>
                  <a:schemeClr val="tx1"/>
                </a:solidFill>
              </a:rPr>
              <a:t>Result =1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주문을 한 데이터가 없을 경우 </a:t>
            </a:r>
            <a:r>
              <a:rPr lang="en-US" altLang="ko-KR" sz="1600" dirty="0">
                <a:solidFill>
                  <a:schemeClr val="tx1"/>
                </a:solidFill>
              </a:rPr>
              <a:t>Result = 0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의 값을 가져옵니다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29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44E8E-EBC8-4B13-9D43-9AADB6EE90F5}"/>
              </a:ext>
            </a:extLst>
          </p:cNvPr>
          <p:cNvSpPr/>
          <p:nvPr/>
        </p:nvSpPr>
        <p:spPr>
          <a:xfrm>
            <a:off x="1715331" y="430593"/>
            <a:ext cx="6717386" cy="1690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여기서 주문을 한 경우는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이기 때문에 </a:t>
            </a:r>
            <a:r>
              <a:rPr lang="en-US" altLang="ko-KR" sz="1600" dirty="0">
                <a:solidFill>
                  <a:schemeClr val="tx1"/>
                </a:solidFill>
              </a:rPr>
              <a:t>result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일 경우에만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리뷰를 작성 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FA0158-6667-4C27-8575-013981305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7" y="1903831"/>
            <a:ext cx="6717386" cy="49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24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 완료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47147C-5833-4E9B-9BF0-5578941825CD}"/>
              </a:ext>
            </a:extLst>
          </p:cNvPr>
          <p:cNvSpPr/>
          <p:nvPr/>
        </p:nvSpPr>
        <p:spPr>
          <a:xfrm>
            <a:off x="1594307" y="331769"/>
            <a:ext cx="6717386" cy="1690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 작업이 끝나면 리뷰 디자인은 아래와 같이 출력됩니다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89C642F-41F9-4580-BB17-A6389256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1" y="1617532"/>
            <a:ext cx="7391457" cy="52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메인 페이지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E8FB2F-E80C-4BB0-95B4-323D2E41FDAE}"/>
              </a:ext>
            </a:extLst>
          </p:cNvPr>
          <p:cNvGrpSpPr/>
          <p:nvPr/>
        </p:nvGrpSpPr>
        <p:grpSpPr>
          <a:xfrm>
            <a:off x="3077029" y="0"/>
            <a:ext cx="4731657" cy="6858000"/>
            <a:chOff x="3077029" y="-1840122"/>
            <a:chExt cx="6618514" cy="8698122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0A4273B-FD9A-4A3B-BAF1-C0D8C56A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9" y="-1840122"/>
              <a:ext cx="6544770" cy="4423166"/>
            </a:xfrm>
            <a:prstGeom prst="rect">
              <a:avLst/>
            </a:prstGeom>
          </p:spPr>
        </p:pic>
        <p:pic>
          <p:nvPicPr>
            <p:cNvPr id="7" name="Picture 6" descr="A screen shot of a social media post&#10;&#10;Description automatically generated">
              <a:extLst>
                <a:ext uri="{FF2B5EF4-FFF2-40B4-BE49-F238E27FC236}">
                  <a16:creationId xmlns:a16="http://schemas.microsoft.com/office/drawing/2014/main" id="{F1EAF21F-7832-489F-9670-66CF61435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029" y="2583044"/>
              <a:ext cx="6618514" cy="4274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6896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작성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EC5659-CB73-41C0-B053-05B4A9592DE2}"/>
              </a:ext>
            </a:extLst>
          </p:cNvPr>
          <p:cNvSpPr/>
          <p:nvPr/>
        </p:nvSpPr>
        <p:spPr>
          <a:xfrm>
            <a:off x="1747988" y="-1519"/>
            <a:ext cx="6717386" cy="1690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또한 리뷰 제목을 클릭시 상세 내용과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작성자를 클릭시 작성일과 별점 등 상세 내용을 볼 수 있습니다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5B3CF8D-1CE8-475F-8B7E-979ED1F2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1" y="1617532"/>
            <a:ext cx="7391457" cy="52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52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7C5B2DF-6E52-4492-B763-639B2198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6821"/>
            <a:ext cx="6103949" cy="2881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04AA08-3001-4B54-9D3A-7C12A367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" y="1099507"/>
            <a:ext cx="6103949" cy="2988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7A9A2-8EBD-4CAF-8359-4EFCFFE80696}"/>
              </a:ext>
            </a:extLst>
          </p:cNvPr>
          <p:cNvSpPr/>
          <p:nvPr/>
        </p:nvSpPr>
        <p:spPr>
          <a:xfrm>
            <a:off x="1594307" y="129337"/>
            <a:ext cx="6717386" cy="169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리뷰는 한 페이지에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개씩 출력됩니다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&lt;&lt; </a:t>
            </a:r>
            <a:r>
              <a:rPr lang="ko-KR" altLang="en-US" sz="1600" dirty="0">
                <a:solidFill>
                  <a:schemeClr val="tx1"/>
                </a:solidFill>
              </a:rPr>
              <a:t>맨 앞</a:t>
            </a:r>
            <a:r>
              <a:rPr lang="en-US" altLang="ko-KR" sz="1600" dirty="0">
                <a:solidFill>
                  <a:schemeClr val="tx1"/>
                </a:solidFill>
              </a:rPr>
              <a:t>,  &lt; </a:t>
            </a:r>
            <a:r>
              <a:rPr lang="ko-KR" altLang="en-US" sz="1600" dirty="0">
                <a:solidFill>
                  <a:schemeClr val="tx1"/>
                </a:solidFill>
              </a:rPr>
              <a:t>앞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 뒤</a:t>
            </a:r>
            <a:r>
              <a:rPr lang="en-US" altLang="ko-KR" sz="1600" dirty="0">
                <a:solidFill>
                  <a:schemeClr val="tx1"/>
                </a:solidFill>
              </a:rPr>
              <a:t>&gt; ,  </a:t>
            </a:r>
            <a:r>
              <a:rPr lang="ko-KR" altLang="en-US" sz="1600" dirty="0">
                <a:solidFill>
                  <a:schemeClr val="tx1"/>
                </a:solidFill>
              </a:rPr>
              <a:t>매뒤</a:t>
            </a:r>
            <a:r>
              <a:rPr lang="en-US" altLang="ko-KR" sz="1600" dirty="0">
                <a:solidFill>
                  <a:schemeClr val="tx1"/>
                </a:solidFill>
              </a:rPr>
              <a:t>&gt;&gt;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CC70BD-1037-446D-B7F4-95CC8A0EE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88" y="2674947"/>
            <a:ext cx="6026236" cy="28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112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358F2-8632-4BB6-B564-AAF5622B1B81}"/>
              </a:ext>
            </a:extLst>
          </p:cNvPr>
          <p:cNvSpPr/>
          <p:nvPr/>
        </p:nvSpPr>
        <p:spPr>
          <a:xfrm>
            <a:off x="216918" y="1289050"/>
            <a:ext cx="3500208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페이징 </a:t>
            </a:r>
            <a:r>
              <a:rPr lang="ko-KR" altLang="en-US" sz="1600" b="0" i="0" dirty="0">
                <a:solidFill>
                  <a:srgbClr val="5C5C5C"/>
                </a:solidFill>
                <a:effectLst/>
                <a:latin typeface="Spoqa Han Sans"/>
              </a:rPr>
              <a:t>페이징 처리에 필요한 </a:t>
            </a:r>
            <a:endParaRPr lang="en-US" altLang="ko-KR" sz="1600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ctr"/>
            <a:r>
              <a:rPr lang="ko-KR" altLang="en-US" sz="1600" b="0" i="0" dirty="0">
                <a:solidFill>
                  <a:srgbClr val="5C5C5C"/>
                </a:solidFill>
                <a:effectLst/>
                <a:latin typeface="Spoqa Han Sans"/>
              </a:rPr>
              <a:t>요소들 입니다</a:t>
            </a:r>
            <a:r>
              <a:rPr lang="en-US" altLang="ko-KR" sz="1600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66568-EE61-4C6A-9D4D-1FF35E124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2" y="6337300"/>
            <a:ext cx="5410955" cy="495369"/>
          </a:xfrm>
          <a:prstGeom prst="rect">
            <a:avLst/>
          </a:prstGeom>
        </p:spPr>
      </p:pic>
      <p:sp>
        <p:nvSpPr>
          <p:cNvPr id="6" name="Rectangle 12">
            <a:extLst>
              <a:ext uri="{FF2B5EF4-FFF2-40B4-BE49-F238E27FC236}">
                <a16:creationId xmlns:a16="http://schemas.microsoft.com/office/drawing/2014/main" id="{CD5A97C5-A35F-4F92-8EC7-C43C21C86552}"/>
              </a:ext>
            </a:extLst>
          </p:cNvPr>
          <p:cNvSpPr/>
          <p:nvPr/>
        </p:nvSpPr>
        <p:spPr>
          <a:xfrm>
            <a:off x="216918" y="3054794"/>
            <a:ext cx="3500208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firstPageNum</a:t>
            </a:r>
            <a:r>
              <a:rPr lang="en-US" altLang="ko-KR" sz="1600" dirty="0">
                <a:solidFill>
                  <a:schemeClr val="tx1"/>
                </a:solidFill>
              </a:rPr>
              <a:t> =( &lt;&lt; )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lastPageNum</a:t>
            </a:r>
            <a:r>
              <a:rPr lang="en-US" altLang="ko-KR" sz="1600" dirty="0">
                <a:solidFill>
                  <a:schemeClr val="tx1"/>
                </a:solidFill>
              </a:rPr>
              <a:t> = ( &gt;&gt; )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pervpageNum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= ( &gt; )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nextPageNum</a:t>
            </a:r>
            <a:r>
              <a:rPr lang="en-US" altLang="ko-KR" sz="1600" dirty="0">
                <a:solidFill>
                  <a:schemeClr val="tx1"/>
                </a:solidFill>
              </a:rPr>
              <a:t> = ( &lt; )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EF74C25-C3EB-497E-8393-45CDB3BC8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01" y="0"/>
            <a:ext cx="6166899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438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0" y="1150089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A8DA3-785A-40E6-B88E-69C717989D03}"/>
              </a:ext>
            </a:extLst>
          </p:cNvPr>
          <p:cNvSpPr/>
          <p:nvPr/>
        </p:nvSpPr>
        <p:spPr>
          <a:xfrm>
            <a:off x="1568449" y="273789"/>
            <a:ext cx="7258051" cy="175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 페이징은 상세페이지는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dressDetailsCommand</a:t>
            </a:r>
            <a:r>
              <a:rPr lang="ko-KR" altLang="en-US" sz="1600" dirty="0">
                <a:solidFill>
                  <a:schemeClr val="tx1"/>
                </a:solidFill>
              </a:rPr>
              <a:t>가 실행될 때 같이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처음 페이징은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Page = 1;   1</a:t>
            </a:r>
            <a:r>
              <a:rPr lang="ko-KR" altLang="en-US" sz="1600" dirty="0">
                <a:solidFill>
                  <a:schemeClr val="tx1"/>
                </a:solidFill>
              </a:rPr>
              <a:t>페이지부터 실행되며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pageDataCount</a:t>
            </a:r>
            <a:r>
              <a:rPr lang="en-US" altLang="ko-KR" sz="1600" dirty="0">
                <a:solidFill>
                  <a:schemeClr val="tx1"/>
                </a:solidFill>
              </a:rPr>
              <a:t> =3; 3</a:t>
            </a:r>
            <a:r>
              <a:rPr lang="ko-KR" altLang="en-US" sz="1600" dirty="0">
                <a:solidFill>
                  <a:schemeClr val="tx1"/>
                </a:solidFill>
              </a:rPr>
              <a:t>개의 </a:t>
            </a:r>
            <a:r>
              <a:rPr lang="ko-KR" altLang="en-US" sz="1600" dirty="0" err="1">
                <a:solidFill>
                  <a:schemeClr val="tx1"/>
                </a:solidFill>
              </a:rPr>
              <a:t>게시물씩</a:t>
            </a:r>
            <a:r>
              <a:rPr lang="ko-KR" altLang="en-US" sz="1600" dirty="0">
                <a:solidFill>
                  <a:schemeClr val="tx1"/>
                </a:solidFill>
              </a:rPr>
              <a:t> 보여줄 것입니다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4B90B43-B44D-4D0F-AD9A-F130B50C5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" y="2432789"/>
            <a:ext cx="9812119" cy="36485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48BE48-3D5C-40A1-9D95-B1AC777FE55D}"/>
              </a:ext>
            </a:extLst>
          </p:cNvPr>
          <p:cNvSpPr/>
          <p:nvPr/>
        </p:nvSpPr>
        <p:spPr>
          <a:xfrm>
            <a:off x="4473574" y="5651499"/>
            <a:ext cx="4911726" cy="219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CD018AF6-9172-4803-986B-9D15270C2EAD}"/>
              </a:ext>
            </a:extLst>
          </p:cNvPr>
          <p:cNvSpPr/>
          <p:nvPr/>
        </p:nvSpPr>
        <p:spPr>
          <a:xfrm>
            <a:off x="1568448" y="6041346"/>
            <a:ext cx="7258051" cy="8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Page, </a:t>
            </a:r>
            <a:r>
              <a:rPr lang="en-US" altLang="ko-KR" sz="1600" dirty="0" err="1">
                <a:solidFill>
                  <a:schemeClr val="tx1"/>
                </a:solidFill>
              </a:rPr>
              <a:t>pageDataCount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dressid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가지를 가지고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selectReviewPageing</a:t>
            </a:r>
            <a:r>
              <a:rPr lang="ko-KR" altLang="en-US" sz="1600" dirty="0">
                <a:solidFill>
                  <a:schemeClr val="tx1"/>
                </a:solidFill>
              </a:rPr>
              <a:t>을 실행시킵니다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3714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0C35470-DFFC-4197-9979-AE81163AE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3" y="1491291"/>
            <a:ext cx="9004572" cy="2731245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F8F9EE8B-7368-4EE4-880F-6BDD18E4F0B6}"/>
              </a:ext>
            </a:extLst>
          </p:cNvPr>
          <p:cNvSpPr/>
          <p:nvPr/>
        </p:nvSpPr>
        <p:spPr>
          <a:xfrm>
            <a:off x="1323974" y="253556"/>
            <a:ext cx="7258051" cy="839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selectReviewPageing</a:t>
            </a:r>
            <a:r>
              <a:rPr lang="ko-KR" altLang="en-US" sz="1600" dirty="0">
                <a:solidFill>
                  <a:schemeClr val="tx1"/>
                </a:solidFill>
              </a:rPr>
              <a:t>을 실행시킵니다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아래 쿼리문을 실행시키면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60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8F9EE8B-7368-4EE4-880F-6BDD18E4F0B6}"/>
              </a:ext>
            </a:extLst>
          </p:cNvPr>
          <p:cNvSpPr/>
          <p:nvPr/>
        </p:nvSpPr>
        <p:spPr>
          <a:xfrm>
            <a:off x="1323974" y="570834"/>
            <a:ext cx="7258051" cy="1410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아래 쿼리문을 실행시키면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게시물을 등록한 날짜로부터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가장 최근에 등록된 데이터가 앞으로 출력되는 </a:t>
            </a:r>
            <a:r>
              <a:rPr lang="ko-KR" altLang="en-US" sz="1600" dirty="0" err="1">
                <a:solidFill>
                  <a:schemeClr val="tx1"/>
                </a:solidFill>
              </a:rPr>
              <a:t>쿼리문입니다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D6B0C85-E871-43EB-8C71-D63B1B61E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297"/>
            <a:ext cx="9906000" cy="22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048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8F30BA-84F6-4922-B14C-84F0C37D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7" y="3177834"/>
            <a:ext cx="8583223" cy="357237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21CE69D-5254-401C-8E31-E35537685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5906"/>
            <a:ext cx="9906000" cy="2435043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608D8A4E-8FDA-4B2A-AED5-D42C8C2B74CD}"/>
              </a:ext>
            </a:extLst>
          </p:cNvPr>
          <p:cNvSpPr/>
          <p:nvPr/>
        </p:nvSpPr>
        <p:spPr>
          <a:xfrm>
            <a:off x="1323972" y="138575"/>
            <a:ext cx="7258051" cy="1410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만약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페이지로 </a:t>
            </a:r>
            <a:r>
              <a:rPr lang="ko-KR" altLang="en-US" sz="1600" dirty="0" err="1">
                <a:solidFill>
                  <a:schemeClr val="tx1"/>
                </a:solidFill>
              </a:rPr>
              <a:t>이동하게되면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앞에 쿼리문에 </a:t>
            </a:r>
            <a:r>
              <a:rPr lang="en-US" altLang="ko-KR" sz="1600" dirty="0">
                <a:solidFill>
                  <a:schemeClr val="tx1"/>
                </a:solidFill>
              </a:rPr>
              <a:t>page</a:t>
            </a:r>
            <a:r>
              <a:rPr lang="ko-KR" altLang="en-US" sz="1600" dirty="0">
                <a:solidFill>
                  <a:schemeClr val="tx1"/>
                </a:solidFill>
              </a:rPr>
              <a:t>가 변경되며 다음 게시물을 출력하게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6977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리뷰 페이징처리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7A9A2-8EBD-4CAF-8359-4EFCFFE80696}"/>
              </a:ext>
            </a:extLst>
          </p:cNvPr>
          <p:cNvSpPr/>
          <p:nvPr/>
        </p:nvSpPr>
        <p:spPr>
          <a:xfrm>
            <a:off x="1594307" y="129337"/>
            <a:ext cx="6717386" cy="1690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리뷰는 한 페이지에 </a:t>
            </a:r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개씩 출력됩니다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&lt;&lt; </a:t>
            </a:r>
            <a:r>
              <a:rPr lang="ko-KR" altLang="en-US" sz="1600" dirty="0">
                <a:solidFill>
                  <a:schemeClr val="tx1"/>
                </a:solidFill>
              </a:rPr>
              <a:t>맨 앞</a:t>
            </a:r>
            <a:r>
              <a:rPr lang="en-US" altLang="ko-KR" sz="1600" dirty="0">
                <a:solidFill>
                  <a:schemeClr val="tx1"/>
                </a:solidFill>
              </a:rPr>
              <a:t>,  &lt; </a:t>
            </a:r>
            <a:r>
              <a:rPr lang="ko-KR" altLang="en-US" sz="1600" dirty="0">
                <a:solidFill>
                  <a:schemeClr val="tx1"/>
                </a:solidFill>
              </a:rPr>
              <a:t>앞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  <a:r>
              <a:rPr lang="ko-KR" altLang="en-US" sz="1600" dirty="0">
                <a:solidFill>
                  <a:schemeClr val="tx1"/>
                </a:solidFill>
              </a:rPr>
              <a:t>  뒤</a:t>
            </a:r>
            <a:r>
              <a:rPr lang="en-US" altLang="ko-KR" sz="1600" dirty="0">
                <a:solidFill>
                  <a:schemeClr val="tx1"/>
                </a:solidFill>
              </a:rPr>
              <a:t>&gt; ,  </a:t>
            </a:r>
            <a:r>
              <a:rPr lang="ko-KR" altLang="en-US" sz="1600" dirty="0">
                <a:solidFill>
                  <a:schemeClr val="tx1"/>
                </a:solidFill>
              </a:rPr>
              <a:t>매뒤</a:t>
            </a:r>
            <a:r>
              <a:rPr lang="en-US" altLang="ko-KR" sz="1600" dirty="0">
                <a:solidFill>
                  <a:schemeClr val="tx1"/>
                </a:solidFill>
              </a:rPr>
              <a:t>&gt;&gt;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377A07-D301-4D70-A655-C8DFB3F8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" y="1464135"/>
            <a:ext cx="5029599" cy="24054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C6D495-BCAF-4584-9EBE-1DA5D6ED1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0" y="4372359"/>
            <a:ext cx="5029598" cy="24856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A2A6B7-E23A-4C60-BEC6-E162813E4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91" y="2485641"/>
            <a:ext cx="5022309" cy="24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392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829307-8478-49B4-AA68-069E48EB8384}"/>
              </a:ext>
            </a:extLst>
          </p:cNvPr>
          <p:cNvCxnSpPr>
            <a:cxnSpLocks/>
          </p:cNvCxnSpPr>
          <p:nvPr/>
        </p:nvCxnSpPr>
        <p:spPr>
          <a:xfrm>
            <a:off x="3315000" y="2492491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433162-5BD4-4C55-9B66-91D268CF9FF5}"/>
              </a:ext>
            </a:extLst>
          </p:cNvPr>
          <p:cNvSpPr/>
          <p:nvPr/>
        </p:nvSpPr>
        <p:spPr>
          <a:xfrm>
            <a:off x="4721706" y="2376814"/>
            <a:ext cx="46259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</a:t>
            </a:r>
            <a:endParaRPr lang="ko-KR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6DCC5A-9DB3-4FE5-8D5E-5F416B87DFCE}"/>
              </a:ext>
            </a:extLst>
          </p:cNvPr>
          <p:cNvSpPr/>
          <p:nvPr/>
        </p:nvSpPr>
        <p:spPr>
          <a:xfrm>
            <a:off x="3747586" y="2876078"/>
            <a:ext cx="243490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마이페이지</a:t>
            </a:r>
            <a:endParaRPr lang="ko-KR" alt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217FB-60C2-4BB4-A412-475AA6CA0060}"/>
              </a:ext>
            </a:extLst>
          </p:cNvPr>
          <p:cNvCxnSpPr>
            <a:cxnSpLocks/>
          </p:cNvCxnSpPr>
          <p:nvPr/>
        </p:nvCxnSpPr>
        <p:spPr>
          <a:xfrm>
            <a:off x="3315000" y="4130797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C7EA97A-8F6F-4997-AD19-90B8D751398B}"/>
              </a:ext>
            </a:extLst>
          </p:cNvPr>
          <p:cNvSpPr/>
          <p:nvPr/>
        </p:nvSpPr>
        <p:spPr>
          <a:xfrm>
            <a:off x="3943350" y="1850207"/>
            <a:ext cx="2019300" cy="526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index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20700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9E2BBE1-3DE4-4AC0-BB8D-C2CFCC5E4387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마이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415A10-14D8-4D63-80DE-EBA76CEDC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" y="1850208"/>
            <a:ext cx="4703877" cy="4880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153982-E5DB-4A5B-A449-8428CBE63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50208"/>
            <a:ext cx="4786224" cy="48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0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DFA7705-999C-435F-8540-716F5D870219}"/>
              </a:ext>
            </a:extLst>
          </p:cNvPr>
          <p:cNvGrpSpPr/>
          <p:nvPr/>
        </p:nvGrpSpPr>
        <p:grpSpPr>
          <a:xfrm>
            <a:off x="-1" y="28832"/>
            <a:ext cx="10269573" cy="6858000"/>
            <a:chOff x="-1" y="28832"/>
            <a:chExt cx="10269573" cy="6858000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6D7A7D4-5716-4534-8D5F-2D452305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57" y="2356834"/>
              <a:ext cx="6333653" cy="314606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03C729-C508-43FA-BE66-F37C8B98387A}"/>
                </a:ext>
              </a:extLst>
            </p:cNvPr>
            <p:cNvGrpSpPr/>
            <p:nvPr/>
          </p:nvGrpSpPr>
          <p:grpSpPr>
            <a:xfrm>
              <a:off x="5537915" y="28832"/>
              <a:ext cx="4731657" cy="6858000"/>
              <a:chOff x="3077029" y="-1840122"/>
              <a:chExt cx="6618514" cy="8698122"/>
            </a:xfrm>
          </p:grpSpPr>
          <p:pic>
            <p:nvPicPr>
              <p:cNvPr id="17" name="Picture 16" descr="A screen 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FCE000D1-592A-43B4-8ADE-05EB48E00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29" y="2583044"/>
                <a:ext cx="6618514" cy="4274956"/>
              </a:xfrm>
              <a:prstGeom prst="rect">
                <a:avLst/>
              </a:prstGeom>
            </p:spPr>
          </p:pic>
          <p:pic>
            <p:nvPicPr>
              <p:cNvPr id="15" name="Picture 14" descr="Graphical user interface, website&#10;&#10;Description automatically generated">
                <a:extLst>
                  <a:ext uri="{FF2B5EF4-FFF2-40B4-BE49-F238E27FC236}">
                    <a16:creationId xmlns:a16="http://schemas.microsoft.com/office/drawing/2014/main" id="{37D116D7-0191-4FFE-AAAA-7E805637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7029" y="-1840122"/>
                <a:ext cx="6544771" cy="4423166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EC4652-4CB4-41D8-849A-82C078B465F1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/>
                <a:t>메인 페이지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F1C415-AFC9-434C-AD4A-CEDA2F074E82}"/>
                </a:ext>
              </a:extLst>
            </p:cNvPr>
            <p:cNvSpPr/>
            <p:nvPr/>
          </p:nvSpPr>
          <p:spPr>
            <a:xfrm>
              <a:off x="1556907" y="623957"/>
              <a:ext cx="3930204" cy="6025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메인 페이지 출력 코드 입니다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B42229-DBBB-4AA2-A3FF-FAE2B19A7F0C}"/>
                </a:ext>
              </a:extLst>
            </p:cNvPr>
            <p:cNvSpPr/>
            <p:nvPr/>
          </p:nvSpPr>
          <p:spPr>
            <a:xfrm>
              <a:off x="6050924" y="314326"/>
              <a:ext cx="3702676" cy="19888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AC626-69CD-4EA4-8E0B-097351AC06D7}"/>
                </a:ext>
              </a:extLst>
            </p:cNvPr>
            <p:cNvSpPr/>
            <p:nvPr/>
          </p:nvSpPr>
          <p:spPr>
            <a:xfrm>
              <a:off x="6387921" y="2376904"/>
              <a:ext cx="3078051" cy="11393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2D5210-3B42-43E9-BFFC-4DC4B5D660A5}"/>
                </a:ext>
              </a:extLst>
            </p:cNvPr>
            <p:cNvSpPr/>
            <p:nvPr/>
          </p:nvSpPr>
          <p:spPr>
            <a:xfrm>
              <a:off x="6050924" y="3775974"/>
              <a:ext cx="3756016" cy="229659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ED7E20D-9014-487F-84F0-4402E3C96590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1635617" y="1308755"/>
              <a:ext cx="4415307" cy="125414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3C23CCB-B355-4BCC-9986-2C05F9035EFE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713695" y="2946582"/>
              <a:ext cx="4674226" cy="51602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C4CC5A-4AD9-412D-BC89-60E125B7C84A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635617" y="4432659"/>
              <a:ext cx="4415307" cy="49161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27699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9E2BBE1-3DE4-4AC0-BB8D-C2CFCC5E4387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마이 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7B432B-CBA8-437C-AF98-F9483876A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" y="1850719"/>
            <a:ext cx="4847644" cy="5007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60A054-A9F6-4481-BB66-A5888DBA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50717"/>
            <a:ext cx="4915651" cy="50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6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829307-8478-49B4-AA68-069E48EB8384}"/>
              </a:ext>
            </a:extLst>
          </p:cNvPr>
          <p:cNvCxnSpPr>
            <a:cxnSpLocks/>
          </p:cNvCxnSpPr>
          <p:nvPr/>
        </p:nvCxnSpPr>
        <p:spPr>
          <a:xfrm>
            <a:off x="3315000" y="2492491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433162-5BD4-4C55-9B66-91D268CF9FF5}"/>
              </a:ext>
            </a:extLst>
          </p:cNvPr>
          <p:cNvSpPr/>
          <p:nvPr/>
        </p:nvSpPr>
        <p:spPr>
          <a:xfrm>
            <a:off x="4721706" y="2376814"/>
            <a:ext cx="46259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</a:t>
            </a:r>
            <a:endParaRPr lang="ko-KR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6DCC5A-9DB3-4FE5-8D5E-5F416B87DFCE}"/>
              </a:ext>
            </a:extLst>
          </p:cNvPr>
          <p:cNvSpPr/>
          <p:nvPr/>
        </p:nvSpPr>
        <p:spPr>
          <a:xfrm>
            <a:off x="3747586" y="2876078"/>
            <a:ext cx="243490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사용한 데이터베이스</a:t>
            </a:r>
            <a:endParaRPr lang="ko-KR" alt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4D1509-49E0-445F-B5CD-16152E236276}"/>
              </a:ext>
            </a:extLst>
          </p:cNvPr>
          <p:cNvSpPr/>
          <p:nvPr/>
        </p:nvSpPr>
        <p:spPr>
          <a:xfrm>
            <a:off x="3607285" y="3600101"/>
            <a:ext cx="2691430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테이블</a:t>
            </a:r>
            <a:endParaRPr lang="ko-KR" altLang="en-US" sz="12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217FB-60C2-4BB4-A412-475AA6CA0060}"/>
              </a:ext>
            </a:extLst>
          </p:cNvPr>
          <p:cNvCxnSpPr>
            <a:cxnSpLocks/>
          </p:cNvCxnSpPr>
          <p:nvPr/>
        </p:nvCxnSpPr>
        <p:spPr>
          <a:xfrm>
            <a:off x="3315000" y="4130797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C7EA97A-8F6F-4997-AD19-90B8D751398B}"/>
              </a:ext>
            </a:extLst>
          </p:cNvPr>
          <p:cNvSpPr/>
          <p:nvPr/>
        </p:nvSpPr>
        <p:spPr>
          <a:xfrm>
            <a:off x="3943350" y="1850207"/>
            <a:ext cx="2019300" cy="526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index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70725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801CE6-EB37-4E93-8802-6373A7A8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211"/>
            <a:ext cx="9906000" cy="2675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2108513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고객 테이블 </a:t>
            </a:r>
          </a:p>
        </p:txBody>
      </p:sp>
    </p:spTree>
    <p:extLst>
      <p:ext uri="{BB962C8B-B14F-4D97-AF65-F5344CB8AC3E}">
        <p14:creationId xmlns:p14="http://schemas.microsoft.com/office/powerpoint/2010/main" val="31378195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743782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 테이블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D256D0-1A7D-475C-9FDC-D2BF5141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47" y="1498600"/>
            <a:ext cx="8072705" cy="5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3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673395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장바구니 테이블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79BD5E-8383-407E-AA63-E16C8F065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27" y="1923361"/>
            <a:ext cx="6420746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75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505379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 테이블</a:t>
            </a: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C85C73EC-1817-4902-8759-38F47E3F7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748"/>
            <a:ext cx="9906000" cy="4031373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FCBB52FC-2585-4676-AD3E-885FC9AA4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56148"/>
            <a:ext cx="9906000" cy="40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25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505379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Q&amp;A </a:t>
            </a:r>
            <a:r>
              <a:rPr lang="ko-KR" altLang="en-US" sz="1600" dirty="0">
                <a:solidFill>
                  <a:schemeClr val="tx1"/>
                </a:solidFill>
              </a:rPr>
              <a:t>테이블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9238DD-BE74-4DDC-B6C3-673AA39F9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61" y="1293368"/>
            <a:ext cx="5386278" cy="55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908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사용한 </a:t>
            </a:r>
            <a:r>
              <a:rPr lang="en-US" altLang="ko-KR" sz="1600" dirty="0">
                <a:solidFill>
                  <a:schemeClr val="bg1"/>
                </a:solidFill>
              </a:rPr>
              <a:t>DB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F230F-5F24-4211-BBAD-58200A4663C6}"/>
              </a:ext>
            </a:extLst>
          </p:cNvPr>
          <p:cNvSpPr/>
          <p:nvPr/>
        </p:nvSpPr>
        <p:spPr>
          <a:xfrm>
            <a:off x="1279340" y="505379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리뷰 테이블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957AC1A-0AC8-4570-AE12-393B966E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253"/>
            <a:ext cx="9906000" cy="36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55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CF5DE8E-9C6A-4DC7-988B-8B5BBF632CB7}"/>
              </a:ext>
            </a:extLst>
          </p:cNvPr>
          <p:cNvCxnSpPr>
            <a:cxnSpLocks/>
          </p:cNvCxnSpPr>
          <p:nvPr/>
        </p:nvCxnSpPr>
        <p:spPr>
          <a:xfrm>
            <a:off x="3315000" y="2492491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336102-93E0-46E5-BD49-E3D78D6C6118}"/>
              </a:ext>
            </a:extLst>
          </p:cNvPr>
          <p:cNvSpPr/>
          <p:nvPr/>
        </p:nvSpPr>
        <p:spPr>
          <a:xfrm>
            <a:off x="3735549" y="3051160"/>
            <a:ext cx="243490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감사합니다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3D426-CF00-4231-8D0A-473B9E63C9FB}"/>
              </a:ext>
            </a:extLst>
          </p:cNvPr>
          <p:cNvCxnSpPr>
            <a:cxnSpLocks/>
          </p:cNvCxnSpPr>
          <p:nvPr/>
        </p:nvCxnSpPr>
        <p:spPr>
          <a:xfrm>
            <a:off x="3315000" y="4130797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24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4046C-EED3-4412-AAB7-CCC073314486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메인 페이지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58F77B-EEA5-4149-8FCB-1124791F435B}"/>
              </a:ext>
            </a:extLst>
          </p:cNvPr>
          <p:cNvSpPr/>
          <p:nvPr/>
        </p:nvSpPr>
        <p:spPr>
          <a:xfrm>
            <a:off x="1556907" y="623957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02E1E6-787B-46BD-A3DD-2206519513FE}"/>
              </a:ext>
            </a:extLst>
          </p:cNvPr>
          <p:cNvSpPr/>
          <p:nvPr/>
        </p:nvSpPr>
        <p:spPr>
          <a:xfrm>
            <a:off x="2987898" y="648676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첫번째로 </a:t>
            </a:r>
            <a:r>
              <a:rPr lang="en-US" altLang="ko-KR" sz="1600" dirty="0" err="1">
                <a:solidFill>
                  <a:schemeClr val="tx1"/>
                </a:solidFill>
              </a:rPr>
              <a:t>main.po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의 페이지가 실행되면 아래 코드가 순서대로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E7D8F-C868-4C74-BD94-56D4492A61D3}"/>
              </a:ext>
            </a:extLst>
          </p:cNvPr>
          <p:cNvSpPr/>
          <p:nvPr/>
        </p:nvSpPr>
        <p:spPr>
          <a:xfrm>
            <a:off x="2163646" y="2518320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MainTOP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이 실행되면 아래의 커멘드로 이동됩니다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1" name="Picture 20" descr="A picture containing table, close, room, holding&#10;&#10;Description automatically generated">
            <a:extLst>
              <a:ext uri="{FF2B5EF4-FFF2-40B4-BE49-F238E27FC236}">
                <a16:creationId xmlns:a16="http://schemas.microsoft.com/office/drawing/2014/main" id="{DE56885C-C1FD-4FC9-A332-7D65A7F17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78" y="1226468"/>
            <a:ext cx="4029637" cy="762106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4FF9EE-5B56-4BFB-A25C-B46F1CA0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22" y="3003192"/>
            <a:ext cx="7135221" cy="288647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BE7078-CF16-4154-8EBF-8EC809E498F6}"/>
              </a:ext>
            </a:extLst>
          </p:cNvPr>
          <p:cNvSpPr/>
          <p:nvPr/>
        </p:nvSpPr>
        <p:spPr>
          <a:xfrm>
            <a:off x="3400023" y="1584280"/>
            <a:ext cx="1970468" cy="244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5721D-3E28-48EF-A6EE-D7F51A3659D5}"/>
              </a:ext>
            </a:extLst>
          </p:cNvPr>
          <p:cNvSpPr/>
          <p:nvPr/>
        </p:nvSpPr>
        <p:spPr>
          <a:xfrm>
            <a:off x="2021982" y="5889670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ProDao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에 있는 </a:t>
            </a:r>
            <a:r>
              <a:rPr lang="en-US" altLang="ko-KR" sz="1600" dirty="0" err="1">
                <a:solidFill>
                  <a:schemeClr val="tx1"/>
                </a:solidFill>
              </a:rPr>
              <a:t>selectTOP</a:t>
            </a:r>
            <a:r>
              <a:rPr lang="en-US" altLang="ko-KR" sz="1600" dirty="0">
                <a:solidFill>
                  <a:schemeClr val="tx1"/>
                </a:solidFill>
              </a:rPr>
              <a:t>(); </a:t>
            </a:r>
            <a:r>
              <a:rPr lang="ko-KR" altLang="en-US" sz="1600" dirty="0">
                <a:solidFill>
                  <a:schemeClr val="tx1"/>
                </a:solidFill>
              </a:rPr>
              <a:t>로  이동하게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61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C46BBB-3972-4AB3-BD31-C2541820328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메인 페이지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F620C0-7A1D-4421-A3BC-1DC9F832A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1492332"/>
            <a:ext cx="8111224" cy="31429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A2EA4F-0E0B-4DC5-BDD7-ABD24F31CA07}"/>
              </a:ext>
            </a:extLst>
          </p:cNvPr>
          <p:cNvSpPr/>
          <p:nvPr/>
        </p:nvSpPr>
        <p:spPr>
          <a:xfrm>
            <a:off x="2163650" y="889821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ProDao.selecttop</a:t>
            </a:r>
            <a:r>
              <a:rPr lang="en-US" altLang="ko-KR" sz="1600" dirty="0">
                <a:solidFill>
                  <a:schemeClr val="tx1"/>
                </a:solidFill>
              </a:rPr>
              <a:t>(); </a:t>
            </a:r>
            <a:r>
              <a:rPr lang="ko-KR" altLang="en-US" sz="1600" dirty="0">
                <a:solidFill>
                  <a:schemeClr val="tx1"/>
                </a:solidFill>
              </a:rPr>
              <a:t>에는 </a:t>
            </a:r>
            <a:r>
              <a:rPr lang="en-US" altLang="ko-KR" sz="1600" dirty="0" err="1">
                <a:solidFill>
                  <a:schemeClr val="tx1"/>
                </a:solidFill>
              </a:rPr>
              <a:t>categoryID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999</a:t>
            </a:r>
            <a:r>
              <a:rPr lang="ko-KR" altLang="en-US" sz="1600" dirty="0">
                <a:solidFill>
                  <a:schemeClr val="tx1"/>
                </a:solidFill>
              </a:rPr>
              <a:t>번을 출력하라는 쿼리문이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00DCF-820A-4244-81D8-524E88679EEE}"/>
              </a:ext>
            </a:extLst>
          </p:cNvPr>
          <p:cNvSpPr/>
          <p:nvPr/>
        </p:nvSpPr>
        <p:spPr>
          <a:xfrm>
            <a:off x="857912" y="4937759"/>
            <a:ext cx="8362420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데이터베이스에 접근하여 쿼리문을 실행합니다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 실행된 데이터는 화면에 출력됩니다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EC30EBF-C074-441E-8647-9A31DCCCE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04" y="5441868"/>
            <a:ext cx="7449590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3CDC8-8F65-4A26-84D6-6CD8178B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0" y="1293648"/>
            <a:ext cx="9240540" cy="1457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C46BBB-3972-4AB3-BD31-C2541820328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메인 페이지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34338-FBDC-4892-8329-CF390A80E5EC}"/>
              </a:ext>
            </a:extLst>
          </p:cNvPr>
          <p:cNvCxnSpPr>
            <a:cxnSpLocks/>
          </p:cNvCxnSpPr>
          <p:nvPr/>
        </p:nvCxnSpPr>
        <p:spPr>
          <a:xfrm flipV="1">
            <a:off x="4234629" y="2221770"/>
            <a:ext cx="0" cy="10588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2F8A1DB-492B-4832-A740-972FC6151EC9}"/>
              </a:ext>
            </a:extLst>
          </p:cNvPr>
          <p:cNvSpPr/>
          <p:nvPr/>
        </p:nvSpPr>
        <p:spPr>
          <a:xfrm>
            <a:off x="1760960" y="3240656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 와 같은 방식으로 메인페이지를 출력할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B4E93B-4F11-4852-B59A-35674737B7D9}"/>
              </a:ext>
            </a:extLst>
          </p:cNvPr>
          <p:cNvSpPr/>
          <p:nvPr/>
        </p:nvSpPr>
        <p:spPr>
          <a:xfrm>
            <a:off x="1939360" y="696787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jstl</a:t>
            </a:r>
            <a:r>
              <a:rPr lang="ko-KR" altLang="en-US" sz="1600" dirty="0">
                <a:solidFill>
                  <a:schemeClr val="tx1"/>
                </a:solidFill>
              </a:rPr>
              <a:t>을 활용하여 반복적으로 </a:t>
            </a:r>
            <a:r>
              <a:rPr lang="en-US" altLang="ko-KR" sz="1600" dirty="0" err="1">
                <a:solidFill>
                  <a:schemeClr val="tx1"/>
                </a:solidFill>
              </a:rPr>
              <a:t>dtost</a:t>
            </a:r>
            <a:r>
              <a:rPr lang="ko-KR" altLang="en-US" sz="1600" dirty="0">
                <a:solidFill>
                  <a:schemeClr val="tx1"/>
                </a:solidFill>
              </a:rPr>
              <a:t>에 있는 데이터를 출력합니다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9CC097-E282-48E5-AD49-63DF1DDBC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42" y="3843167"/>
            <a:ext cx="3994934" cy="29776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D81946-B918-4B3C-A9A9-0B903CDA7601}"/>
              </a:ext>
            </a:extLst>
          </p:cNvPr>
          <p:cNvSpPr/>
          <p:nvPr/>
        </p:nvSpPr>
        <p:spPr>
          <a:xfrm>
            <a:off x="3002924" y="4076701"/>
            <a:ext cx="3150226" cy="1704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69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1758B9-A59F-4F29-8882-6396454CD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85" y="2206646"/>
            <a:ext cx="3286029" cy="24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9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D6ED51D-3299-48D5-A2C6-DA5118727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24"/>
            <a:ext cx="9906000" cy="66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42B788F-18E6-41B1-BFBD-493F92F4CE58}"/>
              </a:ext>
            </a:extLst>
          </p:cNvPr>
          <p:cNvSpPr/>
          <p:nvPr/>
        </p:nvSpPr>
        <p:spPr>
          <a:xfrm>
            <a:off x="0" y="1"/>
            <a:ext cx="9906000" cy="12759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E98F4D-41DC-4E8B-B319-0BB944F3F0BF}"/>
              </a:ext>
            </a:extLst>
          </p:cNvPr>
          <p:cNvSpPr/>
          <p:nvPr/>
        </p:nvSpPr>
        <p:spPr>
          <a:xfrm>
            <a:off x="4721706" y="1422695"/>
            <a:ext cx="46259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</a:t>
            </a:r>
            <a:endParaRPr lang="ko-KR" alt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85D8B2-289B-4339-B032-95AD2AEBE700}"/>
              </a:ext>
            </a:extLst>
          </p:cNvPr>
          <p:cNvSpPr/>
          <p:nvPr/>
        </p:nvSpPr>
        <p:spPr>
          <a:xfrm>
            <a:off x="3863813" y="1921959"/>
            <a:ext cx="2178377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툴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일정 </a:t>
            </a:r>
            <a:endParaRPr lang="ko-KR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098595-9FB2-44A8-95A2-7D1B5A8F2E2B}"/>
              </a:ext>
            </a:extLst>
          </p:cNvPr>
          <p:cNvCxnSpPr>
            <a:cxnSpLocks/>
          </p:cNvCxnSpPr>
          <p:nvPr/>
        </p:nvCxnSpPr>
        <p:spPr>
          <a:xfrm>
            <a:off x="3315000" y="1509038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660B06-FBA0-45F0-80FB-7296231A3628}"/>
              </a:ext>
            </a:extLst>
          </p:cNvPr>
          <p:cNvSpPr/>
          <p:nvPr/>
        </p:nvSpPr>
        <p:spPr>
          <a:xfrm>
            <a:off x="3607285" y="2633463"/>
            <a:ext cx="2691430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사용한 툴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일정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사이트맵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 </a:t>
            </a:r>
            <a:endParaRPr lang="ko-KR" alt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259B2-0F0A-478C-871F-CBF9F1354402}"/>
              </a:ext>
            </a:extLst>
          </p:cNvPr>
          <p:cNvCxnSpPr>
            <a:cxnSpLocks/>
          </p:cNvCxnSpPr>
          <p:nvPr/>
        </p:nvCxnSpPr>
        <p:spPr>
          <a:xfrm>
            <a:off x="3315000" y="3176678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D42074-A365-42F9-B29B-010F100FFB62}"/>
              </a:ext>
            </a:extLst>
          </p:cNvPr>
          <p:cNvSpPr/>
          <p:nvPr/>
        </p:nvSpPr>
        <p:spPr>
          <a:xfrm>
            <a:off x="4721706" y="3083442"/>
            <a:ext cx="46259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02</a:t>
            </a:r>
            <a:endParaRPr lang="ko-KR" alt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039D68-F78B-4E30-A9F4-87FFE460161C}"/>
              </a:ext>
            </a:extLst>
          </p:cNvPr>
          <p:cNvSpPr/>
          <p:nvPr/>
        </p:nvSpPr>
        <p:spPr>
          <a:xfrm>
            <a:off x="3863813" y="3582706"/>
            <a:ext cx="2178377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설명</a:t>
            </a:r>
            <a:endParaRPr lang="ko-KR" alt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AE2566B-4398-4C7B-A8E1-36D204AA25B5}"/>
              </a:ext>
            </a:extLst>
          </p:cNvPr>
          <p:cNvSpPr/>
          <p:nvPr/>
        </p:nvSpPr>
        <p:spPr>
          <a:xfrm>
            <a:off x="3607285" y="4294210"/>
            <a:ext cx="2691430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 출력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ID PW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찾기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상품검색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장바구니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상품주문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Q&amp;A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작성</a:t>
            </a:r>
            <a:endParaRPr lang="ko-KR" altLang="en-US" sz="1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829307-8478-49B4-AA68-069E48EB8384}"/>
              </a:ext>
            </a:extLst>
          </p:cNvPr>
          <p:cNvCxnSpPr>
            <a:cxnSpLocks/>
          </p:cNvCxnSpPr>
          <p:nvPr/>
        </p:nvCxnSpPr>
        <p:spPr>
          <a:xfrm>
            <a:off x="3315000" y="5121391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6433162-5BD4-4C55-9B66-91D268CF9FF5}"/>
              </a:ext>
            </a:extLst>
          </p:cNvPr>
          <p:cNvSpPr/>
          <p:nvPr/>
        </p:nvSpPr>
        <p:spPr>
          <a:xfrm>
            <a:off x="4721706" y="5005714"/>
            <a:ext cx="46259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</a:t>
            </a:r>
            <a:endParaRPr lang="ko-KR" alt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6DCC5A-9DB3-4FE5-8D5E-5F416B87DFCE}"/>
              </a:ext>
            </a:extLst>
          </p:cNvPr>
          <p:cNvSpPr/>
          <p:nvPr/>
        </p:nvSpPr>
        <p:spPr>
          <a:xfrm>
            <a:off x="3747586" y="5504978"/>
            <a:ext cx="2434902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사용한 데이터베이스</a:t>
            </a:r>
            <a:endParaRPr lang="ko-KR" alt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54D1509-49E0-445F-B5CD-16152E236276}"/>
              </a:ext>
            </a:extLst>
          </p:cNvPr>
          <p:cNvSpPr/>
          <p:nvPr/>
        </p:nvSpPr>
        <p:spPr>
          <a:xfrm>
            <a:off x="3607285" y="6216482"/>
            <a:ext cx="2691430" cy="520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DB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테이블</a:t>
            </a:r>
            <a:endParaRPr lang="ko-KR" altLang="en-US" sz="12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B217FB-60C2-4BB4-A412-475AA6CA0060}"/>
              </a:ext>
            </a:extLst>
          </p:cNvPr>
          <p:cNvCxnSpPr>
            <a:cxnSpLocks/>
          </p:cNvCxnSpPr>
          <p:nvPr/>
        </p:nvCxnSpPr>
        <p:spPr>
          <a:xfrm>
            <a:off x="3315000" y="6759697"/>
            <a:ext cx="32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61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DB7933FD-822D-4C60-8C46-984213B9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" y="0"/>
            <a:ext cx="9881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74B1384-160C-4890-89E5-0C32394CA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1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992C5F-CD97-4E8E-8FF9-AE6052C9696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738EA-1B59-4CC6-BD75-6DD2FD08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0" y="1275906"/>
            <a:ext cx="3965216" cy="513080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84DFC50-E854-4F84-97FE-40AAD48F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75" y="1275906"/>
            <a:ext cx="4045873" cy="513080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3EA5FA44-9126-4B6F-BE6C-9B582A1D00AF}"/>
              </a:ext>
            </a:extLst>
          </p:cNvPr>
          <p:cNvSpPr/>
          <p:nvPr/>
        </p:nvSpPr>
        <p:spPr>
          <a:xfrm>
            <a:off x="2163650" y="451294"/>
            <a:ext cx="557869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 중복체크 화면입니다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24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EB0BE3-B434-4D4F-8AE6-82A10740204C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863811" y="3204596"/>
              <a:ext cx="2178377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로그인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2800" dirty="0"/>
                <a:t>ajax</a:t>
              </a:r>
              <a:endParaRPr lang="ko-KR" alt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90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9AE4D-528D-4A1F-9FE9-F0031739485E}"/>
              </a:ext>
            </a:extLst>
          </p:cNvPr>
          <p:cNvSpPr/>
          <p:nvPr/>
        </p:nvSpPr>
        <p:spPr>
          <a:xfrm>
            <a:off x="2987898" y="974650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페이지입니다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18C2AA-C8DA-4735-8A24-6EB0CB8C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4" y="1577161"/>
            <a:ext cx="8558211" cy="50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5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9929F2-1BC0-418C-9538-2071FA68D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2" y="1581033"/>
            <a:ext cx="8573696" cy="1676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0551ED-86BD-4B91-8CDA-317370F83E0C}"/>
              </a:ext>
            </a:extLst>
          </p:cNvPr>
          <p:cNvSpPr/>
          <p:nvPr/>
        </p:nvSpPr>
        <p:spPr>
          <a:xfrm>
            <a:off x="2155198" y="1752601"/>
            <a:ext cx="7084649" cy="561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B654E9-700C-42A8-9EAA-AC37E34747B3}"/>
              </a:ext>
            </a:extLst>
          </p:cNvPr>
          <p:cNvSpPr/>
          <p:nvPr/>
        </p:nvSpPr>
        <p:spPr>
          <a:xfrm>
            <a:off x="2155198" y="1481140"/>
            <a:ext cx="3493127" cy="2714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0EF583-3C87-4B3E-BA34-0375140426A5}"/>
              </a:ext>
            </a:extLst>
          </p:cNvPr>
          <p:cNvCxnSpPr>
            <a:cxnSpLocks/>
          </p:cNvCxnSpPr>
          <p:nvPr/>
        </p:nvCxnSpPr>
        <p:spPr>
          <a:xfrm flipV="1">
            <a:off x="5648325" y="2346190"/>
            <a:ext cx="0" cy="18638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79E6C-8316-4ABF-8E05-FD64221D8ACB}"/>
              </a:ext>
            </a:extLst>
          </p:cNvPr>
          <p:cNvSpPr/>
          <p:nvPr/>
        </p:nvSpPr>
        <p:spPr>
          <a:xfrm>
            <a:off x="3732420" y="4286410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박스에 입력된 값을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Logon.so</a:t>
            </a:r>
            <a:r>
              <a:rPr lang="ko-KR" altLang="en-US" sz="1600" dirty="0">
                <a:solidFill>
                  <a:schemeClr val="tx1"/>
                </a:solidFill>
              </a:rPr>
              <a:t>로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46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B82797F-953F-41D5-947E-7029F62DD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4" y="1912588"/>
            <a:ext cx="6525536" cy="3077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551ED-86BD-4B91-8CDA-317370F83E0C}"/>
              </a:ext>
            </a:extLst>
          </p:cNvPr>
          <p:cNvSpPr/>
          <p:nvPr/>
        </p:nvSpPr>
        <p:spPr>
          <a:xfrm>
            <a:off x="2880670" y="2079551"/>
            <a:ext cx="2621352" cy="222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B654E9-700C-42A8-9EAA-AC37E34747B3}"/>
              </a:ext>
            </a:extLst>
          </p:cNvPr>
          <p:cNvSpPr/>
          <p:nvPr/>
        </p:nvSpPr>
        <p:spPr>
          <a:xfrm>
            <a:off x="4561595" y="1857129"/>
            <a:ext cx="1454776" cy="2224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A7B9C-DF33-4DEA-A720-78CC3AC433E5}"/>
              </a:ext>
            </a:extLst>
          </p:cNvPr>
          <p:cNvCxnSpPr>
            <a:cxnSpLocks/>
          </p:cNvCxnSpPr>
          <p:nvPr/>
        </p:nvCxnSpPr>
        <p:spPr>
          <a:xfrm flipH="1">
            <a:off x="6016371" y="2079551"/>
            <a:ext cx="10763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4C0573-0154-41F9-B543-79B088044538}"/>
              </a:ext>
            </a:extLst>
          </p:cNvPr>
          <p:cNvSpPr/>
          <p:nvPr/>
        </p:nvSpPr>
        <p:spPr>
          <a:xfrm>
            <a:off x="6914399" y="1702478"/>
            <a:ext cx="2991601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들어온 주소가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/Member/login.so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동일하다면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NewLoginCommand</a:t>
            </a:r>
            <a:r>
              <a:rPr lang="ko-KR" altLang="en-US" sz="1600" dirty="0">
                <a:solidFill>
                  <a:schemeClr val="tx1"/>
                </a:solidFill>
              </a:rPr>
              <a:t>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89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006F10-CA5B-465A-8663-39BE3081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33" y="1679741"/>
            <a:ext cx="7230484" cy="2276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1F0009-B0D5-4677-BB7B-17982ADCCF17}"/>
              </a:ext>
            </a:extLst>
          </p:cNvPr>
          <p:cNvSpPr/>
          <p:nvPr/>
        </p:nvSpPr>
        <p:spPr>
          <a:xfrm>
            <a:off x="2800350" y="638636"/>
            <a:ext cx="4591050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NewLoginCommand</a:t>
            </a:r>
            <a:r>
              <a:rPr lang="ko-KR" altLang="en-US" sz="1600" dirty="0">
                <a:solidFill>
                  <a:schemeClr val="tx1"/>
                </a:solidFill>
              </a:rPr>
              <a:t>가 실행되면 </a:t>
            </a:r>
            <a:r>
              <a:rPr lang="en-US" altLang="ko-KR" sz="1600" dirty="0">
                <a:solidFill>
                  <a:schemeClr val="tx1"/>
                </a:solidFill>
              </a:rPr>
              <a:t>Loing.so</a:t>
            </a:r>
            <a:r>
              <a:rPr lang="ko-KR" altLang="en-US" sz="1600" dirty="0">
                <a:solidFill>
                  <a:schemeClr val="tx1"/>
                </a:solidFill>
              </a:rPr>
              <a:t> 에서 받아온 </a:t>
            </a:r>
            <a:r>
              <a:rPr lang="en-US" altLang="ko-KR" sz="1600" dirty="0">
                <a:solidFill>
                  <a:schemeClr val="tx1"/>
                </a:solidFill>
              </a:rPr>
              <a:t>ID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PWD</a:t>
            </a:r>
            <a:r>
              <a:rPr lang="ko-KR" altLang="en-US" sz="1600" dirty="0">
                <a:solidFill>
                  <a:schemeClr val="tx1"/>
                </a:solidFill>
              </a:rPr>
              <a:t>를 받아옵니다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73421-3944-4914-9A67-E865ED0C55CC}"/>
              </a:ext>
            </a:extLst>
          </p:cNvPr>
          <p:cNvSpPr/>
          <p:nvPr/>
        </p:nvSpPr>
        <p:spPr>
          <a:xfrm>
            <a:off x="1967023" y="2457451"/>
            <a:ext cx="3862278" cy="561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670B9-A2E0-4D1F-8EE4-266B220B24FC}"/>
              </a:ext>
            </a:extLst>
          </p:cNvPr>
          <p:cNvCxnSpPr>
            <a:cxnSpLocks/>
          </p:cNvCxnSpPr>
          <p:nvPr/>
        </p:nvCxnSpPr>
        <p:spPr>
          <a:xfrm flipV="1">
            <a:off x="4295775" y="1419226"/>
            <a:ext cx="0" cy="1038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63B5AB-595A-4450-B691-F6034A37BC6D}"/>
              </a:ext>
            </a:extLst>
          </p:cNvPr>
          <p:cNvSpPr/>
          <p:nvPr/>
        </p:nvSpPr>
        <p:spPr>
          <a:xfrm>
            <a:off x="1967023" y="3498556"/>
            <a:ext cx="3862278" cy="457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04DF6-AE9C-459C-BF57-5C91E1487FF8}"/>
              </a:ext>
            </a:extLst>
          </p:cNvPr>
          <p:cNvCxnSpPr>
            <a:cxnSpLocks/>
          </p:cNvCxnSpPr>
          <p:nvPr/>
        </p:nvCxnSpPr>
        <p:spPr>
          <a:xfrm flipV="1">
            <a:off x="4305300" y="3956534"/>
            <a:ext cx="0" cy="1038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7C55CE-59F3-4078-B9C5-1F12C8D80303}"/>
              </a:ext>
            </a:extLst>
          </p:cNvPr>
          <p:cNvSpPr/>
          <p:nvPr/>
        </p:nvSpPr>
        <p:spPr>
          <a:xfrm>
            <a:off x="2009775" y="4994759"/>
            <a:ext cx="4591050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받아온 값을 </a:t>
            </a:r>
            <a:r>
              <a:rPr lang="en-US" altLang="ko-KR" sz="1600" dirty="0" err="1">
                <a:solidFill>
                  <a:schemeClr val="tx1"/>
                </a:solidFill>
              </a:rPr>
              <a:t>mDao.Login</a:t>
            </a:r>
            <a:r>
              <a:rPr lang="ko-KR" altLang="en-US" sz="1600" dirty="0">
                <a:solidFill>
                  <a:schemeClr val="tx1"/>
                </a:solidFill>
              </a:rPr>
              <a:t>에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613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EEE59C-7AB7-4187-B92E-C2DA07F59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" y="2228621"/>
            <a:ext cx="9640645" cy="327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9A4944-1AE0-4C44-BA9F-9A85A991E657}"/>
              </a:ext>
            </a:extLst>
          </p:cNvPr>
          <p:cNvSpPr/>
          <p:nvPr/>
        </p:nvSpPr>
        <p:spPr>
          <a:xfrm>
            <a:off x="2247899" y="1028920"/>
            <a:ext cx="5591175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앞에서 받아온 아이디와 비밀번호를 쿼리문에 작성합니다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B790A8-FF30-42D7-867E-D176C24D9FF8}"/>
              </a:ext>
            </a:extLst>
          </p:cNvPr>
          <p:cNvSpPr/>
          <p:nvPr/>
        </p:nvSpPr>
        <p:spPr>
          <a:xfrm>
            <a:off x="1190626" y="3295650"/>
            <a:ext cx="8448674" cy="238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7408A-A0DC-4C89-9420-D0D48453F57E}"/>
              </a:ext>
            </a:extLst>
          </p:cNvPr>
          <p:cNvSpPr/>
          <p:nvPr/>
        </p:nvSpPr>
        <p:spPr>
          <a:xfrm>
            <a:off x="1372272" y="4162539"/>
            <a:ext cx="4085553" cy="1343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67407-1114-444F-BB9C-946DC43703CF}"/>
              </a:ext>
            </a:extLst>
          </p:cNvPr>
          <p:cNvSpPr/>
          <p:nvPr/>
        </p:nvSpPr>
        <p:spPr>
          <a:xfrm>
            <a:off x="700086" y="5292640"/>
            <a:ext cx="5591175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그리고 쿼리문의 결과값이 있다면 </a:t>
            </a:r>
            <a:r>
              <a:rPr lang="en-US" altLang="ko-KR" sz="1600" dirty="0">
                <a:solidFill>
                  <a:schemeClr val="tx1"/>
                </a:solidFill>
              </a:rPr>
              <a:t>1 </a:t>
            </a:r>
            <a:r>
              <a:rPr lang="ko-KR" altLang="en-US" sz="1600" dirty="0">
                <a:solidFill>
                  <a:schemeClr val="tx1"/>
                </a:solidFill>
              </a:rPr>
              <a:t>없다면 </a:t>
            </a:r>
            <a:r>
              <a:rPr lang="en-US" altLang="ko-KR" sz="1600" dirty="0">
                <a:solidFill>
                  <a:schemeClr val="tx1"/>
                </a:solidFill>
              </a:rPr>
              <a:t>0</a:t>
            </a:r>
            <a:r>
              <a:rPr lang="ko-KR" altLang="en-US" sz="1600" dirty="0">
                <a:solidFill>
                  <a:schemeClr val="tx1"/>
                </a:solidFill>
              </a:rPr>
              <a:t>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Result</a:t>
            </a:r>
            <a:r>
              <a:rPr lang="ko-KR" altLang="en-US" sz="1600" dirty="0">
                <a:solidFill>
                  <a:schemeClr val="tx1"/>
                </a:solidFill>
              </a:rPr>
              <a:t>에 담습니다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195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 페이지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11065D7-6CE8-4442-B7C3-9E2C9A3C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2" y="1566590"/>
            <a:ext cx="5963482" cy="3896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2636D1-B01C-43F9-8C50-4A00F9AC12DF}"/>
              </a:ext>
            </a:extLst>
          </p:cNvPr>
          <p:cNvSpPr/>
          <p:nvPr/>
        </p:nvSpPr>
        <p:spPr>
          <a:xfrm>
            <a:off x="2420022" y="2486139"/>
            <a:ext cx="5333328" cy="2219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ADBBF-EF7D-43BA-B755-5B3B3B186A82}"/>
              </a:ext>
            </a:extLst>
          </p:cNvPr>
          <p:cNvSpPr/>
          <p:nvPr/>
        </p:nvSpPr>
        <p:spPr>
          <a:xfrm>
            <a:off x="2152650" y="381618"/>
            <a:ext cx="4591050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앞에서 쿼리문의 값이 있다면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가져와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아래 </a:t>
            </a:r>
            <a:r>
              <a:rPr lang="en-US" altLang="ko-KR" sz="1600" dirty="0">
                <a:solidFill>
                  <a:schemeClr val="tx1"/>
                </a:solidFill>
              </a:rPr>
              <a:t>if </a:t>
            </a:r>
            <a:r>
              <a:rPr lang="ko-KR" altLang="en-US" sz="1600" dirty="0">
                <a:solidFill>
                  <a:schemeClr val="tx1"/>
                </a:solidFill>
              </a:rPr>
              <a:t>문을 실행합니다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95E28F-DA15-43F4-AB1B-3700052EA1A9}"/>
              </a:ext>
            </a:extLst>
          </p:cNvPr>
          <p:cNvCxnSpPr>
            <a:cxnSpLocks/>
          </p:cNvCxnSpPr>
          <p:nvPr/>
        </p:nvCxnSpPr>
        <p:spPr>
          <a:xfrm flipV="1">
            <a:off x="4295775" y="1419226"/>
            <a:ext cx="0" cy="1038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7CF0BB8-43BB-4E61-B1B5-2C410EEE1EBE}"/>
              </a:ext>
            </a:extLst>
          </p:cNvPr>
          <p:cNvSpPr/>
          <p:nvPr/>
        </p:nvSpPr>
        <p:spPr>
          <a:xfrm>
            <a:off x="2876550" y="4267200"/>
            <a:ext cx="4371975" cy="438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C3A9DE-8523-4880-AA5A-0212EE68CF35}"/>
              </a:ext>
            </a:extLst>
          </p:cNvPr>
          <p:cNvCxnSpPr>
            <a:cxnSpLocks/>
          </p:cNvCxnSpPr>
          <p:nvPr/>
        </p:nvCxnSpPr>
        <p:spPr>
          <a:xfrm flipV="1">
            <a:off x="4962525" y="4786585"/>
            <a:ext cx="0" cy="10382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92FF83-E4E0-4953-BC42-EF9D616F77C6}"/>
              </a:ext>
            </a:extLst>
          </p:cNvPr>
          <p:cNvSpPr/>
          <p:nvPr/>
        </p:nvSpPr>
        <p:spPr>
          <a:xfrm>
            <a:off x="2657475" y="5763686"/>
            <a:ext cx="4591050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타임아웃은 </a:t>
            </a:r>
            <a:r>
              <a:rPr lang="en-US" altLang="ko-KR" sz="1600" dirty="0">
                <a:solidFill>
                  <a:schemeClr val="tx1"/>
                </a:solidFill>
              </a:rPr>
              <a:t>10000</a:t>
            </a:r>
            <a:r>
              <a:rPr lang="ko-KR" altLang="en-US" sz="1600" dirty="0">
                <a:solidFill>
                  <a:schemeClr val="tx1"/>
                </a:solidFill>
              </a:rPr>
              <a:t>초로 설정하고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마지막으로 </a:t>
            </a:r>
            <a:r>
              <a:rPr lang="en-US" altLang="ko-KR" sz="1600" dirty="0">
                <a:solidFill>
                  <a:schemeClr val="tx1"/>
                </a:solidFill>
              </a:rPr>
              <a:t>../</a:t>
            </a:r>
            <a:r>
              <a:rPr lang="en-US" altLang="ko-KR" sz="1600" dirty="0" err="1">
                <a:solidFill>
                  <a:schemeClr val="tx1"/>
                </a:solidFill>
              </a:rPr>
              <a:t>Main&amp;Category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main.po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 페이지로 이동합니다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095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5DFD5C8-ACB4-42B4-97DA-D48976990841}"/>
              </a:ext>
            </a:extLst>
          </p:cNvPr>
          <p:cNvGrpSpPr/>
          <p:nvPr/>
        </p:nvGrpSpPr>
        <p:grpSpPr>
          <a:xfrm>
            <a:off x="3315000" y="1721126"/>
            <a:ext cx="3276000" cy="2251089"/>
            <a:chOff x="3315000" y="1721126"/>
            <a:chExt cx="3276000" cy="2251089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7907BCA-A85A-483E-8610-C2117226959A}"/>
                </a:ext>
              </a:extLst>
            </p:cNvPr>
            <p:cNvSpPr/>
            <p:nvPr/>
          </p:nvSpPr>
          <p:spPr>
            <a:xfrm>
              <a:off x="4721706" y="2218232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01</a:t>
              </a:r>
              <a:endParaRPr lang="ko-KR" alt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230B71A-AD30-474D-AD5F-00C50972A509}"/>
                </a:ext>
              </a:extLst>
            </p:cNvPr>
            <p:cNvSpPr/>
            <p:nvPr/>
          </p:nvSpPr>
          <p:spPr>
            <a:xfrm>
              <a:off x="3863813" y="2717496"/>
              <a:ext cx="2178377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프로젝트 툴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&amp;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일정 </a:t>
              </a:r>
              <a:endParaRPr lang="ko-KR" altLang="en-US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77BD32-F8EA-473B-B70A-A18431611923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304575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9BE438D-A755-4108-AD68-22E7032F12EF}"/>
                </a:ext>
              </a:extLst>
            </p:cNvPr>
            <p:cNvSpPr/>
            <p:nvPr/>
          </p:nvSpPr>
          <p:spPr>
            <a:xfrm>
              <a:off x="3607285" y="3429000"/>
              <a:ext cx="2691430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사용한 툴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일정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사이트맵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sz="1200" dirty="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4D6C13-4AD1-48FE-A75F-0E7C8FAB8460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3972215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7504C28-7108-40E2-B034-56F4EEAEFB8D}"/>
                </a:ext>
              </a:extLst>
            </p:cNvPr>
            <p:cNvSpPr/>
            <p:nvPr/>
          </p:nvSpPr>
          <p:spPr>
            <a:xfrm>
              <a:off x="3943350" y="1721126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1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 성공 </a:t>
            </a:r>
            <a:endParaRPr lang="en-US" altLang="ko-KR" sz="1600" dirty="0"/>
          </a:p>
          <a:p>
            <a:pPr algn="ctr"/>
            <a:r>
              <a:rPr lang="ko-KR" altLang="en-US" sz="1600" dirty="0"/>
              <a:t>메인 페이지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8733DB-499C-4D14-B5DA-8F11DC5D5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892"/>
            <a:ext cx="6724918" cy="5069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E32475-48DC-4419-A027-72BE726AD7DA}"/>
              </a:ext>
            </a:extLst>
          </p:cNvPr>
          <p:cNvSpPr/>
          <p:nvPr/>
        </p:nvSpPr>
        <p:spPr>
          <a:xfrm>
            <a:off x="2987898" y="725888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메인페이지에 들어가는 헤더</a:t>
            </a:r>
            <a:r>
              <a:rPr lang="en-US" altLang="ko-KR" sz="1600" dirty="0" err="1">
                <a:solidFill>
                  <a:schemeClr val="tx1"/>
                </a:solidFill>
              </a:rPr>
              <a:t>jsp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CC6F5-817B-40CD-A882-072EBFEA5AE9}"/>
              </a:ext>
            </a:extLst>
          </p:cNvPr>
          <p:cNvSpPr/>
          <p:nvPr/>
        </p:nvSpPr>
        <p:spPr>
          <a:xfrm>
            <a:off x="5872765" y="2500047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아이디가 없다면 실행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B4F833-FE6E-4CA6-A9C9-114D277DCFDF}"/>
              </a:ext>
            </a:extLst>
          </p:cNvPr>
          <p:cNvSpPr/>
          <p:nvPr/>
        </p:nvSpPr>
        <p:spPr>
          <a:xfrm>
            <a:off x="5975796" y="4777462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아이디가 있다면 실행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42D58F-450A-45DB-9DD5-9733E5C1642F}"/>
              </a:ext>
            </a:extLst>
          </p:cNvPr>
          <p:cNvSpPr/>
          <p:nvPr/>
        </p:nvSpPr>
        <p:spPr>
          <a:xfrm>
            <a:off x="5734854" y="1478027"/>
            <a:ext cx="990064" cy="2464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0" dirty="0">
                <a:solidFill>
                  <a:schemeClr val="tx1"/>
                </a:solidFill>
              </a:rPr>
              <a:t>}</a:t>
            </a:r>
            <a:endParaRPr lang="ko-KR" altLang="en-US" sz="12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123E79-9B19-4630-9BD7-1D35AE19F588}"/>
              </a:ext>
            </a:extLst>
          </p:cNvPr>
          <p:cNvSpPr/>
          <p:nvPr/>
        </p:nvSpPr>
        <p:spPr>
          <a:xfrm>
            <a:off x="5734854" y="3755443"/>
            <a:ext cx="990064" cy="2418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0" dirty="0">
                <a:solidFill>
                  <a:schemeClr val="tx1"/>
                </a:solidFill>
              </a:rPr>
              <a:t>}</a:t>
            </a:r>
            <a:endParaRPr lang="ko-KR" altLang="en-US" sz="1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32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823723-6B12-42E6-A506-D3794AB2A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51" y="3721509"/>
            <a:ext cx="5292873" cy="3087510"/>
          </a:xfrm>
          <a:prstGeom prst="rect">
            <a:avLst/>
          </a:prstGeom>
        </p:spPr>
      </p:pic>
      <p:pic>
        <p:nvPicPr>
          <p:cNvPr id="17" name="Picture 16" descr="A person standing in a room&#10;&#10;Description automatically generated">
            <a:extLst>
              <a:ext uri="{FF2B5EF4-FFF2-40B4-BE49-F238E27FC236}">
                <a16:creationId xmlns:a16="http://schemas.microsoft.com/office/drawing/2014/main" id="{264FF6A0-536E-45B5-8BD3-42D858D4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49" y="47348"/>
            <a:ext cx="5295675" cy="30891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 성공 </a:t>
            </a:r>
            <a:endParaRPr lang="en-US" altLang="ko-KR" sz="1600" dirty="0"/>
          </a:p>
          <a:p>
            <a:pPr algn="ctr"/>
            <a:r>
              <a:rPr lang="ko-KR" altLang="en-US" sz="1600" dirty="0"/>
              <a:t>메인 페이지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B38B4-DBAD-403E-8A38-8FA98223BA94}"/>
              </a:ext>
            </a:extLst>
          </p:cNvPr>
          <p:cNvSpPr/>
          <p:nvPr/>
        </p:nvSpPr>
        <p:spPr>
          <a:xfrm>
            <a:off x="2314575" y="152400"/>
            <a:ext cx="97155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53E4C-BD3B-40F3-9255-FE5215189FC9}"/>
              </a:ext>
            </a:extLst>
          </p:cNvPr>
          <p:cNvSpPr/>
          <p:nvPr/>
        </p:nvSpPr>
        <p:spPr>
          <a:xfrm>
            <a:off x="2163874" y="3118998"/>
            <a:ext cx="5521102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메인페이지에서 로그인하면 헤더 부분이 변경됩니다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3ECC23-A5C1-4FDB-AE48-B1FD810C849D}"/>
              </a:ext>
            </a:extLst>
          </p:cNvPr>
          <p:cNvSpPr/>
          <p:nvPr/>
        </p:nvSpPr>
        <p:spPr>
          <a:xfrm>
            <a:off x="2314575" y="3848100"/>
            <a:ext cx="291465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25B0D-CB36-45C8-BE77-AB1D10E8C235}"/>
              </a:ext>
            </a:extLst>
          </p:cNvPr>
          <p:cNvCxnSpPr>
            <a:cxnSpLocks/>
          </p:cNvCxnSpPr>
          <p:nvPr/>
        </p:nvCxnSpPr>
        <p:spPr>
          <a:xfrm flipV="1">
            <a:off x="2437786" y="673395"/>
            <a:ext cx="0" cy="296319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165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6AB60D-6B19-49F1-A927-568D5812FA4E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589405" y="3165446"/>
              <a:ext cx="2727189" cy="6815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</a:rPr>
                <a:t>비밀번호 변경</a:t>
              </a:r>
              <a:endParaRPr lang="en-US" altLang="ko-KR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chemeClr val="tx1"/>
                  </a:solidFill>
                </a:rPr>
                <a:t>(</a:t>
              </a:r>
              <a:r>
                <a:rPr lang="ko-KR" altLang="en-US" sz="2800" dirty="0">
                  <a:solidFill>
                    <a:schemeClr val="tx1"/>
                  </a:solidFill>
                </a:rPr>
                <a:t>이메일 인증</a:t>
              </a:r>
              <a:r>
                <a:rPr lang="en-US" altLang="ko-KR" sz="2800" dirty="0">
                  <a:solidFill>
                    <a:schemeClr val="tx1"/>
                  </a:solidFill>
                </a:rPr>
                <a:t>)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8121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35F0F56-CD1E-4081-A6A9-A8CD10B98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2827"/>
            <a:ext cx="4308980" cy="41151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A11139-B4CF-4821-A462-BC91A886D2E4}"/>
              </a:ext>
            </a:extLst>
          </p:cNvPr>
          <p:cNvSpPr/>
          <p:nvPr/>
        </p:nvSpPr>
        <p:spPr>
          <a:xfrm>
            <a:off x="1625767" y="974650"/>
            <a:ext cx="6654466" cy="1198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비밀번호를 변경하기 위해서는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 인증 단계를 거쳐야합니다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 인증하기 버튼을 클릭하면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ID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Email </a:t>
            </a:r>
            <a:r>
              <a:rPr lang="ko-KR" altLang="en-US" sz="1600" dirty="0">
                <a:solidFill>
                  <a:schemeClr val="tx1"/>
                </a:solidFill>
              </a:rPr>
              <a:t>을 가지고 </a:t>
            </a:r>
            <a:r>
              <a:rPr lang="en-US" altLang="ko-KR" sz="1600" dirty="0" err="1">
                <a:solidFill>
                  <a:schemeClr val="tx1"/>
                </a:solidFill>
              </a:rPr>
              <a:t>EmailServlet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으로 이동하게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045290-CE3A-4738-B1F1-46535950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32" y="3429000"/>
            <a:ext cx="5682268" cy="23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83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AEF3040-E03B-4A64-9499-AE6678C4E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00" y="0"/>
            <a:ext cx="3757932" cy="6858000"/>
          </a:xfrm>
          <a:prstGeom prst="rect">
            <a:avLst/>
          </a:prstGeom>
        </p:spPr>
      </p:pic>
      <p:sp>
        <p:nvSpPr>
          <p:cNvPr id="29" name="Rectangle 12">
            <a:extLst>
              <a:ext uri="{FF2B5EF4-FFF2-40B4-BE49-F238E27FC236}">
                <a16:creationId xmlns:a16="http://schemas.microsoft.com/office/drawing/2014/main" id="{8F8A20CF-B309-4255-A346-2259040FD8FF}"/>
              </a:ext>
            </a:extLst>
          </p:cNvPr>
          <p:cNvSpPr/>
          <p:nvPr/>
        </p:nvSpPr>
        <p:spPr>
          <a:xfrm>
            <a:off x="231307" y="349671"/>
            <a:ext cx="4721693" cy="4469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EmailServlet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에서는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Smpt</a:t>
            </a:r>
            <a:r>
              <a:rPr lang="ko-KR" altLang="en-US" sz="1600" dirty="0">
                <a:solidFill>
                  <a:schemeClr val="tx1"/>
                </a:solidFill>
              </a:rPr>
              <a:t>를 사용하기 위한 과정이 이루어집니다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또한 인증번호를 </a:t>
            </a:r>
            <a:r>
              <a:rPr lang="ko-KR" altLang="en-US" sz="1600" dirty="0" err="1">
                <a:solidFill>
                  <a:schemeClr val="tx1"/>
                </a:solidFill>
              </a:rPr>
              <a:t>생성해야하기</a:t>
            </a:r>
            <a:r>
              <a:rPr lang="ko-KR" altLang="en-US" sz="1600" dirty="0">
                <a:solidFill>
                  <a:schemeClr val="tx1"/>
                </a:solidFill>
              </a:rPr>
              <a:t> 때문에 랜덤 함수를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이용하여 인증번호를 생성합니다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생성후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try catch </a:t>
            </a:r>
            <a:r>
              <a:rPr lang="ko-KR" altLang="en-US" sz="1600" dirty="0">
                <a:solidFill>
                  <a:schemeClr val="tx1"/>
                </a:solidFill>
              </a:rPr>
              <a:t>문으로 예외처리를 하며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이메일을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72C942D8-1115-4EEB-A73B-4F3E915E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0" y="4123171"/>
            <a:ext cx="5416187" cy="2039035"/>
          </a:xfrm>
          <a:prstGeom prst="rect">
            <a:avLst/>
          </a:prstGeom>
        </p:spPr>
      </p:pic>
      <p:sp>
        <p:nvSpPr>
          <p:cNvPr id="32" name="Rectangle 12">
            <a:extLst>
              <a:ext uri="{FF2B5EF4-FFF2-40B4-BE49-F238E27FC236}">
                <a16:creationId xmlns:a16="http://schemas.microsoft.com/office/drawing/2014/main" id="{F0406ACA-B5CA-4D13-90EF-C44BC7D69D69}"/>
              </a:ext>
            </a:extLst>
          </p:cNvPr>
          <p:cNvSpPr/>
          <p:nvPr/>
        </p:nvSpPr>
        <p:spPr>
          <a:xfrm>
            <a:off x="0" y="6184605"/>
            <a:ext cx="5544489" cy="46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Gmail </a:t>
            </a:r>
            <a:r>
              <a:rPr lang="ko-KR" altLang="en-US" sz="1600" dirty="0">
                <a:solidFill>
                  <a:schemeClr val="tx1"/>
                </a:solidFill>
              </a:rPr>
              <a:t>은 옆에 </a:t>
            </a:r>
            <a:r>
              <a:rPr lang="en-US" altLang="ko-KR" sz="1600" dirty="0">
                <a:solidFill>
                  <a:schemeClr val="tx1"/>
                </a:solidFill>
              </a:rPr>
              <a:t>83</a:t>
            </a:r>
            <a:r>
              <a:rPr lang="ko-KR" altLang="en-US" sz="1600" dirty="0">
                <a:solidFill>
                  <a:schemeClr val="tx1"/>
                </a:solidFill>
              </a:rPr>
              <a:t>번째 줄 에서 불러와 이메일을 보낼 계정과 비밀번호를 받아오는 과정입니다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3514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AD0DDD-54A4-46CD-B3D5-E2A2D684A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82711"/>
            <a:ext cx="9906000" cy="2331334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FE050310-D27C-49BC-AEB9-B98AFF2206CD}"/>
              </a:ext>
            </a:extLst>
          </p:cNvPr>
          <p:cNvSpPr/>
          <p:nvPr/>
        </p:nvSpPr>
        <p:spPr>
          <a:xfrm>
            <a:off x="983509" y="2155929"/>
            <a:ext cx="3526971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왼쪽은 이메일을 전송하여 받은 인증번호 값 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310EB-D145-4702-BDA0-E7F961F86E7C}"/>
              </a:ext>
            </a:extLst>
          </p:cNvPr>
          <p:cNvSpPr/>
          <p:nvPr/>
        </p:nvSpPr>
        <p:spPr>
          <a:xfrm>
            <a:off x="5882081" y="2155929"/>
            <a:ext cx="3526971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오른쪽은 콘솔창에 뜬 </a:t>
            </a:r>
            <a:r>
              <a:rPr lang="ko-KR" altLang="en-US" sz="1600" dirty="0" err="1">
                <a:solidFill>
                  <a:schemeClr val="tx1"/>
                </a:solidFill>
              </a:rPr>
              <a:t>인증번호입니다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6457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CBA6E1A-D80D-4441-AEBC-489D36E215C7}"/>
              </a:ext>
            </a:extLst>
          </p:cNvPr>
          <p:cNvSpPr/>
          <p:nvPr/>
        </p:nvSpPr>
        <p:spPr>
          <a:xfrm>
            <a:off x="-2" y="1397286"/>
            <a:ext cx="3526971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 인증 확인을 누르기 전에는 비밀번호 칸에 입력이 불가능 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A23D680-3676-420D-9808-24D89CCEC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648585"/>
            <a:ext cx="3941502" cy="32094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0E3AAE-4FFD-408A-A228-274C7543E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21177"/>
            <a:ext cx="3526971" cy="5098773"/>
          </a:xfrm>
          <a:prstGeom prst="rect">
            <a:avLst/>
          </a:prstGeom>
        </p:spPr>
      </p:pic>
      <p:sp>
        <p:nvSpPr>
          <p:cNvPr id="14" name="Rectangle 12">
            <a:extLst>
              <a:ext uri="{FF2B5EF4-FFF2-40B4-BE49-F238E27FC236}">
                <a16:creationId xmlns:a16="http://schemas.microsoft.com/office/drawing/2014/main" id="{241BF861-D9AB-4610-A261-25CF775DABD6}"/>
              </a:ext>
            </a:extLst>
          </p:cNvPr>
          <p:cNvSpPr/>
          <p:nvPr/>
        </p:nvSpPr>
        <p:spPr>
          <a:xfrm>
            <a:off x="5160265" y="1375347"/>
            <a:ext cx="3526971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인증을 성공했다면 비밀번호 변경 칸을 사용할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84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0136763-26E9-408B-96FD-0B526D9AA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71" y="2352046"/>
            <a:ext cx="5763429" cy="4505954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C466EBB3-785E-44B3-AE25-3F2C50613819}"/>
              </a:ext>
            </a:extLst>
          </p:cNvPr>
          <p:cNvSpPr/>
          <p:nvPr/>
        </p:nvSpPr>
        <p:spPr>
          <a:xfrm>
            <a:off x="581023" y="1084095"/>
            <a:ext cx="8010527" cy="1049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입력받은</a:t>
            </a:r>
            <a:r>
              <a:rPr lang="ko-KR" altLang="en-US" sz="1600" dirty="0">
                <a:solidFill>
                  <a:schemeClr val="tx1"/>
                </a:solidFill>
              </a:rPr>
              <a:t> 인증번호 </a:t>
            </a:r>
            <a:r>
              <a:rPr lang="en-US" altLang="ko-KR" sz="1600" dirty="0">
                <a:solidFill>
                  <a:schemeClr val="tx1"/>
                </a:solidFill>
              </a:rPr>
              <a:t>== </a:t>
            </a:r>
            <a:r>
              <a:rPr lang="en-US" altLang="ko-KR" sz="1600" dirty="0" err="1">
                <a:solidFill>
                  <a:schemeClr val="tx1"/>
                </a:solidFill>
              </a:rPr>
              <a:t>Auth_number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이메일로 보낸 인증번호 </a:t>
            </a:r>
            <a:r>
              <a:rPr lang="en-US" altLang="ko-KR" sz="1600" dirty="0">
                <a:solidFill>
                  <a:schemeClr val="tx1"/>
                </a:solidFill>
              </a:rPr>
              <a:t>== </a:t>
            </a:r>
            <a:r>
              <a:rPr lang="en-US" altLang="ko-KR" sz="1600" dirty="0" err="1">
                <a:solidFill>
                  <a:schemeClr val="tx1"/>
                </a:solidFill>
              </a:rPr>
              <a:t>AuthenticationKey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 두개 의 값을 비교하여 인증번호를 확인합니다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821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0ABD8D-0854-4513-AB7B-EC84C3FBC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3" y="3429000"/>
            <a:ext cx="8854154" cy="3363343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909BCC45-A0BE-4032-BDF8-A9AA06D543AD}"/>
              </a:ext>
            </a:extLst>
          </p:cNvPr>
          <p:cNvSpPr/>
          <p:nvPr/>
        </p:nvSpPr>
        <p:spPr>
          <a:xfrm>
            <a:off x="796923" y="1827700"/>
            <a:ext cx="8010527" cy="1049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Ajax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입력된 값과 이메일로 전달된 값을 가져와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Check_EmailAuth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를 실행시킵니다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805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B98CAD-13C5-4D94-91B4-382CBC3AD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298"/>
            <a:ext cx="5880478" cy="2297307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34628E0D-DEBD-4303-A857-480F33C464DE}"/>
              </a:ext>
            </a:extLst>
          </p:cNvPr>
          <p:cNvSpPr/>
          <p:nvPr/>
        </p:nvSpPr>
        <p:spPr>
          <a:xfrm>
            <a:off x="403223" y="2379495"/>
            <a:ext cx="5768977" cy="1049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Check_EmailAuth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전송된 값과 입력된 값을 비교합니다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Result</a:t>
            </a:r>
            <a:r>
              <a:rPr lang="ko-KR" altLang="en-US" sz="1600" dirty="0">
                <a:solidFill>
                  <a:schemeClr val="tx1"/>
                </a:solidFill>
              </a:rPr>
              <a:t> 값을 다시 전달하여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2D9127F-E3B7-4524-92CD-34F82C45C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78" y="3505613"/>
            <a:ext cx="4025522" cy="3060675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FE4EA2DC-514A-4BF0-BEBF-FA019902ED7F}"/>
              </a:ext>
            </a:extLst>
          </p:cNvPr>
          <p:cNvSpPr/>
          <p:nvPr/>
        </p:nvSpPr>
        <p:spPr>
          <a:xfrm>
            <a:off x="4657723" y="2226959"/>
            <a:ext cx="5768977" cy="1049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Result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이면 변경할 수 있도록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Text</a:t>
            </a:r>
            <a:r>
              <a:rPr lang="ko-KR" altLang="en-US" sz="1600" dirty="0">
                <a:solidFill>
                  <a:schemeClr val="tx1"/>
                </a:solidFill>
              </a:rPr>
              <a:t> 칸에 입력이 가능해집니다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090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0FB606-5104-4EAB-BD42-F31ED818697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Project Tool</a:t>
            </a:r>
            <a:endParaRPr lang="ko-KR" altLang="en-US" sz="2800" dirty="0"/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EF6F48-C2B7-42CC-927F-18C8953BD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7" y="2144321"/>
            <a:ext cx="901676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93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293083-2947-4D67-93A5-0558BD9A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23" y="0"/>
            <a:ext cx="5705554" cy="685800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6D81BCE-707B-4E6C-B34C-E92FF6103DB2}"/>
              </a:ext>
            </a:extLst>
          </p:cNvPr>
          <p:cNvSpPr/>
          <p:nvPr/>
        </p:nvSpPr>
        <p:spPr>
          <a:xfrm>
            <a:off x="0" y="2546350"/>
            <a:ext cx="3983000" cy="176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비밀번호 확인 </a:t>
            </a:r>
            <a:r>
              <a:rPr lang="en-US" altLang="ko-KR" sz="1600" dirty="0">
                <a:solidFill>
                  <a:schemeClr val="tx1"/>
                </a:solidFill>
              </a:rPr>
              <a:t>text </a:t>
            </a:r>
            <a:r>
              <a:rPr lang="ko-KR" altLang="en-US" sz="1600" dirty="0">
                <a:solidFill>
                  <a:schemeClr val="tx1"/>
                </a:solidFill>
              </a:rPr>
              <a:t>칸에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입력을 동일 시 입력하면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동일하다고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Alert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로 알림을 뜨게 사용했습니다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91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E0725E3-3E9C-491D-9E1F-3459EC80B73E}"/>
              </a:ext>
            </a:extLst>
          </p:cNvPr>
          <p:cNvSpPr/>
          <p:nvPr/>
        </p:nvSpPr>
        <p:spPr>
          <a:xfrm>
            <a:off x="1633302" y="974650"/>
            <a:ext cx="6639393" cy="1491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변경하기를 클릭하면 </a:t>
            </a:r>
            <a:r>
              <a:rPr lang="en-US" altLang="ko-KR" sz="1600" dirty="0">
                <a:solidFill>
                  <a:schemeClr val="tx1"/>
                </a:solidFill>
              </a:rPr>
              <a:t>hidden </a:t>
            </a:r>
            <a:r>
              <a:rPr lang="ko-KR" altLang="en-US" sz="1600" dirty="0">
                <a:solidFill>
                  <a:schemeClr val="tx1"/>
                </a:solidFill>
              </a:rPr>
              <a:t>을 사용하여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Id </a:t>
            </a:r>
            <a:r>
              <a:rPr lang="ko-KR" altLang="en-US" sz="1600" dirty="0">
                <a:solidFill>
                  <a:schemeClr val="tx1"/>
                </a:solidFill>
              </a:rPr>
              <a:t>와 변경할 </a:t>
            </a:r>
            <a:r>
              <a:rPr lang="en-US" altLang="ko-KR" sz="1600" dirty="0" err="1">
                <a:solidFill>
                  <a:schemeClr val="tx1"/>
                </a:solidFill>
              </a:rPr>
              <a:t>pwd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</a:rPr>
              <a:t>Pwd_change.so </a:t>
            </a:r>
            <a:r>
              <a:rPr lang="ko-KR" altLang="en-US" sz="1600" dirty="0">
                <a:solidFill>
                  <a:schemeClr val="tx1"/>
                </a:solidFill>
              </a:rPr>
              <a:t>로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7C07FE7-A245-4AEA-8EAB-CEF6F27C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5" y="2466215"/>
            <a:ext cx="834506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5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4C2932-A782-49DA-9DDD-7C507182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50" y="1275906"/>
            <a:ext cx="6773220" cy="135273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339FD67-5791-45BC-A2DB-D9D403417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33" y="3742890"/>
            <a:ext cx="5258534" cy="311511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DE62037C-E8CB-4A5E-B5FF-D34B8177E4F6}"/>
              </a:ext>
            </a:extLst>
          </p:cNvPr>
          <p:cNvSpPr/>
          <p:nvPr/>
        </p:nvSpPr>
        <p:spPr>
          <a:xfrm>
            <a:off x="1743750" y="555527"/>
            <a:ext cx="6418497" cy="838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Pwd_change.so </a:t>
            </a:r>
            <a:r>
              <a:rPr lang="ko-KR" altLang="en-US" sz="1600" dirty="0">
                <a:solidFill>
                  <a:schemeClr val="tx1"/>
                </a:solidFill>
              </a:rPr>
              <a:t>인 경로로 들어오면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Pwd_changeCommand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D7CAD67A-2362-46EE-B9ED-C71892020623}"/>
              </a:ext>
            </a:extLst>
          </p:cNvPr>
          <p:cNvSpPr/>
          <p:nvPr/>
        </p:nvSpPr>
        <p:spPr>
          <a:xfrm>
            <a:off x="1743750" y="3009876"/>
            <a:ext cx="6418497" cy="838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Pwd_changeCommand</a:t>
            </a:r>
            <a:r>
              <a:rPr lang="ko-KR" altLang="en-US" sz="1600" dirty="0">
                <a:solidFill>
                  <a:schemeClr val="tx1"/>
                </a:solidFill>
              </a:rPr>
              <a:t> 는 </a:t>
            </a:r>
            <a:r>
              <a:rPr lang="en-US" altLang="ko-KR" sz="1600" dirty="0">
                <a:solidFill>
                  <a:schemeClr val="tx1"/>
                </a:solidFill>
              </a:rPr>
              <a:t>id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 err="1">
                <a:solidFill>
                  <a:schemeClr val="tx1"/>
                </a:solidFill>
              </a:rPr>
              <a:t>pwd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를 가지고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Change_pwd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이동합니다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77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907CF0E-2C5F-4AA3-81AB-A8C02FDCB7F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변경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0C3DAE6-4A82-477C-A78B-13E6740C6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64" y="3690782"/>
            <a:ext cx="6068272" cy="2219635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90718A60-5BA6-45AE-A72B-65FB382B99DF}"/>
              </a:ext>
            </a:extLst>
          </p:cNvPr>
          <p:cNvSpPr/>
          <p:nvPr/>
        </p:nvSpPr>
        <p:spPr>
          <a:xfrm>
            <a:off x="1743751" y="2064220"/>
            <a:ext cx="6418497" cy="838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Change_pwd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이동하면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Update</a:t>
            </a:r>
            <a:r>
              <a:rPr lang="ko-KR" altLang="en-US" sz="1600" dirty="0">
                <a:solidFill>
                  <a:schemeClr val="tx1"/>
                </a:solidFill>
              </a:rPr>
              <a:t> 를 이용하여 오라클 </a:t>
            </a:r>
            <a:r>
              <a:rPr lang="en-US" altLang="ko-KR" sz="1600" dirty="0">
                <a:solidFill>
                  <a:schemeClr val="tx1"/>
                </a:solidFill>
              </a:rPr>
              <a:t>DB </a:t>
            </a:r>
            <a:r>
              <a:rPr lang="ko-KR" altLang="en-US" sz="1600" dirty="0">
                <a:solidFill>
                  <a:schemeClr val="tx1"/>
                </a:solidFill>
              </a:rPr>
              <a:t>로 쿼리문을 전송합니다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754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6AB60D-6B19-49F1-A927-568D5812FA4E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589405" y="3165446"/>
              <a:ext cx="2727189" cy="6815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상품 카테고리 별 출력</a:t>
              </a:r>
              <a:endParaRPr lang="ko-KR" alt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588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C171CC-E276-435B-AA00-5CFD2752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95" y="1664139"/>
            <a:ext cx="4194305" cy="411041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F590A29-995F-471E-9B32-D2FB4B80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532"/>
            <a:ext cx="5711695" cy="25816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상품 출력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CD7632-0A4D-4365-B514-4121DA0D79EF}"/>
              </a:ext>
            </a:extLst>
          </p:cNvPr>
          <p:cNvSpPr/>
          <p:nvPr/>
        </p:nvSpPr>
        <p:spPr>
          <a:xfrm>
            <a:off x="-1" y="2428532"/>
            <a:ext cx="5711695" cy="2581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570C-7D64-424E-928F-65C7068DC411}"/>
              </a:ext>
            </a:extLst>
          </p:cNvPr>
          <p:cNvSpPr/>
          <p:nvPr/>
        </p:nvSpPr>
        <p:spPr>
          <a:xfrm>
            <a:off x="895350" y="3133725"/>
            <a:ext cx="4816344" cy="362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97750-03FB-4BCE-A0C1-068451794462}"/>
              </a:ext>
            </a:extLst>
          </p:cNvPr>
          <p:cNvSpPr/>
          <p:nvPr/>
        </p:nvSpPr>
        <p:spPr>
          <a:xfrm>
            <a:off x="895350" y="3497580"/>
            <a:ext cx="1756410" cy="184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817A46-F390-4C64-8044-E167829CDC6D}"/>
              </a:ext>
            </a:extLst>
          </p:cNvPr>
          <p:cNvSpPr/>
          <p:nvPr/>
        </p:nvSpPr>
        <p:spPr>
          <a:xfrm>
            <a:off x="895350" y="3681654"/>
            <a:ext cx="1756410" cy="242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C0FDAC-1CD1-4463-A63A-A7F5CB978782}"/>
              </a:ext>
            </a:extLst>
          </p:cNvPr>
          <p:cNvSpPr/>
          <p:nvPr/>
        </p:nvSpPr>
        <p:spPr>
          <a:xfrm>
            <a:off x="1206369" y="5165523"/>
            <a:ext cx="4194305" cy="794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${</a:t>
            </a:r>
            <a:r>
              <a:rPr lang="en-US" altLang="ko-KR" sz="1600" dirty="0" err="1">
                <a:solidFill>
                  <a:schemeClr val="tx1"/>
                </a:solidFill>
              </a:rPr>
              <a:t>dto.dressimg</a:t>
            </a:r>
            <a:r>
              <a:rPr lang="en-US" altLang="ko-KR" sz="1600" dirty="0">
                <a:solidFill>
                  <a:schemeClr val="tx1"/>
                </a:solidFill>
              </a:rPr>
              <a:t>} == </a:t>
            </a:r>
            <a:r>
              <a:rPr lang="ko-KR" altLang="en-US" sz="1600" dirty="0">
                <a:solidFill>
                  <a:schemeClr val="tx1"/>
                </a:solidFill>
              </a:rPr>
              <a:t>상품 이미지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${</a:t>
            </a:r>
            <a:r>
              <a:rPr lang="en-US" altLang="ko-KR" sz="1600" dirty="0" err="1">
                <a:solidFill>
                  <a:schemeClr val="tx1"/>
                </a:solidFill>
              </a:rPr>
              <a:t>dto.dressname</a:t>
            </a:r>
            <a:r>
              <a:rPr lang="en-US" altLang="ko-KR" sz="1600" dirty="0">
                <a:solidFill>
                  <a:schemeClr val="tx1"/>
                </a:solidFill>
              </a:rPr>
              <a:t>} == </a:t>
            </a:r>
            <a:r>
              <a:rPr lang="ko-KR" altLang="en-US" sz="1600" dirty="0">
                <a:solidFill>
                  <a:schemeClr val="tx1"/>
                </a:solidFill>
              </a:rPr>
              <a:t>상품 이름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${</a:t>
            </a:r>
            <a:r>
              <a:rPr lang="en-US" altLang="ko-KR" sz="1600" dirty="0" err="1">
                <a:solidFill>
                  <a:schemeClr val="tx1"/>
                </a:solidFill>
              </a:rPr>
              <a:t>dto.price</a:t>
            </a:r>
            <a:r>
              <a:rPr lang="en-US" altLang="ko-KR" sz="1600" dirty="0">
                <a:solidFill>
                  <a:schemeClr val="tx1"/>
                </a:solidFill>
              </a:rPr>
              <a:t>}       ==      </a:t>
            </a:r>
            <a:r>
              <a:rPr lang="ko-KR" altLang="en-US" sz="1600" dirty="0">
                <a:solidFill>
                  <a:schemeClr val="tx1"/>
                </a:solidFill>
              </a:rPr>
              <a:t>상품 가격   </a:t>
            </a:r>
          </a:p>
        </p:txBody>
      </p:sp>
    </p:spTree>
    <p:extLst>
      <p:ext uri="{BB962C8B-B14F-4D97-AF65-F5344CB8AC3E}">
        <p14:creationId xmlns:p14="http://schemas.microsoft.com/office/powerpoint/2010/main" val="3529829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상품 출력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AF5C84-2C1D-4D7E-882D-A8DBD7A50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1383237"/>
            <a:ext cx="5372850" cy="5229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8601AC-BB59-4AC5-860C-B00C668F9261}"/>
              </a:ext>
            </a:extLst>
          </p:cNvPr>
          <p:cNvSpPr/>
          <p:nvPr/>
        </p:nvSpPr>
        <p:spPr>
          <a:xfrm>
            <a:off x="5735235" y="3696958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Main&amp;Category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outer.po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실행되면 아래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줄이 실행됩니다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43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상품 출력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8601AC-BB59-4AC5-860C-B00C668F9261}"/>
              </a:ext>
            </a:extLst>
          </p:cNvPr>
          <p:cNvSpPr/>
          <p:nvPr/>
        </p:nvSpPr>
        <p:spPr>
          <a:xfrm>
            <a:off x="1967022" y="673395"/>
            <a:ext cx="572843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Main&amp;Category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outer.po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실행되면 다음 줄인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outCommand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7D218F-72EF-4BEB-ACED-C7A9712A8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5" y="1580631"/>
            <a:ext cx="9011908" cy="3162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BB3AA7-FBE1-4332-8C39-4F00E70998A4}"/>
              </a:ext>
            </a:extLst>
          </p:cNvPr>
          <p:cNvSpPr/>
          <p:nvPr/>
        </p:nvSpPr>
        <p:spPr>
          <a:xfrm>
            <a:off x="3660311" y="3797300"/>
            <a:ext cx="1864189" cy="285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22BD9C-02C7-4AC7-A6CF-5F1E3DC9E443}"/>
              </a:ext>
            </a:extLst>
          </p:cNvPr>
          <p:cNvSpPr/>
          <p:nvPr/>
        </p:nvSpPr>
        <p:spPr>
          <a:xfrm>
            <a:off x="2088779" y="4743372"/>
            <a:ext cx="5728439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ProDao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에서 </a:t>
            </a:r>
            <a:r>
              <a:rPr lang="en-US" altLang="ko-KR" sz="1600" dirty="0" err="1">
                <a:solidFill>
                  <a:schemeClr val="tx1"/>
                </a:solidFill>
              </a:rPr>
              <a:t>selectouter</a:t>
            </a:r>
            <a:r>
              <a:rPr lang="ko-KR" altLang="en-US" sz="1600" dirty="0">
                <a:solidFill>
                  <a:schemeClr val="tx1"/>
                </a:solidFill>
              </a:rPr>
              <a:t>를 실행시킵니다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6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상품 출력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77D00C-6EEF-407A-B20E-BA055522B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275906"/>
            <a:ext cx="8420100" cy="32076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1C52B-3C1D-4506-8E87-2F7972ABF78B}"/>
              </a:ext>
            </a:extLst>
          </p:cNvPr>
          <p:cNvSpPr/>
          <p:nvPr/>
        </p:nvSpPr>
        <p:spPr>
          <a:xfrm>
            <a:off x="1079403" y="1878417"/>
            <a:ext cx="4009937" cy="192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43A3469-5950-4746-8280-93940A57D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06" y="4228970"/>
            <a:ext cx="5413506" cy="24540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8601AC-BB59-4AC5-860C-B00C668F9261}"/>
              </a:ext>
            </a:extLst>
          </p:cNvPr>
          <p:cNvSpPr/>
          <p:nvPr/>
        </p:nvSpPr>
        <p:spPr>
          <a:xfrm>
            <a:off x="2558680" y="3429000"/>
            <a:ext cx="7347320" cy="938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ProDao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는 쿼리문을 실행시켜 </a:t>
            </a:r>
            <a:r>
              <a:rPr lang="en-US" altLang="ko-KR" sz="1600" dirty="0" err="1">
                <a:solidFill>
                  <a:schemeClr val="tx1"/>
                </a:solidFill>
              </a:rPr>
              <a:t>categoryId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인 상품만  출력합니다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categoryId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en-US" altLang="ko-KR" sz="1600" dirty="0"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solidFill>
                  <a:schemeClr val="tx1"/>
                </a:solidFill>
              </a:rPr>
              <a:t>인 상품은 </a:t>
            </a:r>
            <a:r>
              <a:rPr lang="en-US" altLang="ko-KR" sz="1600" dirty="0">
                <a:solidFill>
                  <a:schemeClr val="tx1"/>
                </a:solidFill>
              </a:rPr>
              <a:t>outer </a:t>
            </a:r>
            <a:r>
              <a:rPr lang="ko-KR" altLang="en-US" sz="1600" dirty="0">
                <a:solidFill>
                  <a:schemeClr val="tx1"/>
                </a:solidFill>
              </a:rPr>
              <a:t>상품입니다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60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상품 출력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C9215-EE26-4F9B-A9B8-9688F881234E}"/>
              </a:ext>
            </a:extLst>
          </p:cNvPr>
          <p:cNvSpPr/>
          <p:nvPr/>
        </p:nvSpPr>
        <p:spPr>
          <a:xfrm>
            <a:off x="2987898" y="673395"/>
            <a:ext cx="3930204" cy="602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위 모든 사항이 완료되면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 이미지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가격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이름 출력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F10CDF-270C-4DB8-AA94-D17260CC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2" y="1336968"/>
            <a:ext cx="5432476" cy="5323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16F45A-057B-40DF-ADC1-48D6AF0A75F8}"/>
              </a:ext>
            </a:extLst>
          </p:cNvPr>
          <p:cNvSpPr/>
          <p:nvPr/>
        </p:nvSpPr>
        <p:spPr>
          <a:xfrm>
            <a:off x="2483141" y="2910979"/>
            <a:ext cx="4957894" cy="3810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8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0FB606-5104-4EAB-BD42-F31ED818697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Git Hub </a:t>
            </a:r>
            <a:r>
              <a:rPr lang="ko-KR" altLang="en-US" sz="2400" dirty="0"/>
              <a:t>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C2950-2250-4652-9DEF-10786A2932BF}"/>
              </a:ext>
            </a:extLst>
          </p:cNvPr>
          <p:cNvSpPr txBox="1"/>
          <p:nvPr/>
        </p:nvSpPr>
        <p:spPr>
          <a:xfrm>
            <a:off x="2147207" y="3244334"/>
            <a:ext cx="5611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https://github.com/sdy2766/Shopping_mall-Project.git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354AA8-E5D6-414D-9283-A2E6B0239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90" y="2368204"/>
            <a:ext cx="4005419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94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AB2AE3-3AF5-4688-9F7D-73E872F8CE49}"/>
              </a:ext>
            </a:extLst>
          </p:cNvPr>
          <p:cNvGrpSpPr/>
          <p:nvPr/>
        </p:nvGrpSpPr>
        <p:grpSpPr>
          <a:xfrm>
            <a:off x="-1" y="6350"/>
            <a:ext cx="7694501" cy="6858000"/>
            <a:chOff x="-1" y="6350"/>
            <a:chExt cx="7694501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F824-10E3-48FB-B31F-991B44894100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ID PW </a:t>
              </a:r>
              <a:r>
                <a:rPr lang="ko-KR" altLang="en-US" sz="2000" dirty="0"/>
                <a:t>찾기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3AADAE-AE0F-436F-B7E9-82969696F26E}"/>
                </a:ext>
              </a:extLst>
            </p:cNvPr>
            <p:cNvGrpSpPr/>
            <p:nvPr/>
          </p:nvGrpSpPr>
          <p:grpSpPr>
            <a:xfrm>
              <a:off x="2330110" y="6350"/>
              <a:ext cx="5207679" cy="6858000"/>
              <a:chOff x="2330110" y="6350"/>
              <a:chExt cx="5207679" cy="6858000"/>
            </a:xfrm>
          </p:grpSpPr>
          <p:pic>
            <p:nvPicPr>
              <p:cNvPr id="10" name="Picture 9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3E9F89A-57CC-479C-97A7-D888B2B40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0110" y="6350"/>
                <a:ext cx="5207679" cy="68580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5A510B-04BC-48E8-8ECF-81DB318FC26B}"/>
                  </a:ext>
                </a:extLst>
              </p:cNvPr>
              <p:cNvSpPr/>
              <p:nvPr/>
            </p:nvSpPr>
            <p:spPr>
              <a:xfrm>
                <a:off x="3060700" y="3016250"/>
                <a:ext cx="3746500" cy="3238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700432-2A15-48DC-BC5C-49AAA7E737F0}"/>
                  </a:ext>
                </a:extLst>
              </p:cNvPr>
              <p:cNvSpPr/>
              <p:nvPr/>
            </p:nvSpPr>
            <p:spPr>
              <a:xfrm>
                <a:off x="3060700" y="3435350"/>
                <a:ext cx="3746500" cy="3238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4CA7B1-62C0-4769-BBB8-2500A80A18FB}"/>
                  </a:ext>
                </a:extLst>
              </p:cNvPr>
              <p:cNvSpPr/>
              <p:nvPr/>
            </p:nvSpPr>
            <p:spPr>
              <a:xfrm>
                <a:off x="3060700" y="3854450"/>
                <a:ext cx="3746500" cy="3238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7A8E6D-A930-46B5-BC54-1E8FA4563076}"/>
                </a:ext>
              </a:extLst>
            </p:cNvPr>
            <p:cNvSpPr/>
            <p:nvPr/>
          </p:nvSpPr>
          <p:spPr>
            <a:xfrm>
              <a:off x="2173398" y="1504985"/>
              <a:ext cx="5521102" cy="988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아이디를 찾기 위해서는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이름과 이메일 전화번호를 입력받아 옵니다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068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829E84A-8AEF-43F5-BD94-B76FB76F7465}"/>
              </a:ext>
            </a:extLst>
          </p:cNvPr>
          <p:cNvGrpSpPr/>
          <p:nvPr/>
        </p:nvGrpSpPr>
        <p:grpSpPr>
          <a:xfrm>
            <a:off x="-1" y="673395"/>
            <a:ext cx="9742590" cy="5208415"/>
            <a:chOff x="-1" y="673395"/>
            <a:chExt cx="9742590" cy="52084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F824-10E3-48FB-B31F-991B44894100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ID PW </a:t>
              </a:r>
              <a:r>
                <a:rPr lang="ko-KR" altLang="en-US" sz="2000" dirty="0"/>
                <a:t>찾기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7A8E6D-A930-46B5-BC54-1E8FA4563076}"/>
                </a:ext>
              </a:extLst>
            </p:cNvPr>
            <p:cNvSpPr/>
            <p:nvPr/>
          </p:nvSpPr>
          <p:spPr>
            <a:xfrm>
              <a:off x="2173398" y="1504985"/>
              <a:ext cx="5521102" cy="988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이름 과 이메일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전화번호를 받아와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../Member/idforgot.so </a:t>
              </a:r>
              <a:r>
                <a:rPr lang="ko-KR" altLang="en-US" sz="1600" dirty="0">
                  <a:solidFill>
                    <a:schemeClr val="tx1"/>
                  </a:solidFill>
                </a:rPr>
                <a:t>로 전송합니다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825321F-2CE4-4DEC-A8D9-6086EAA8A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785" y="2847894"/>
              <a:ext cx="8844804" cy="30339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C99B5C-1017-42F1-97C5-EBA177A1EBB1}"/>
                </a:ext>
              </a:extLst>
            </p:cNvPr>
            <p:cNvSpPr/>
            <p:nvPr/>
          </p:nvSpPr>
          <p:spPr>
            <a:xfrm>
              <a:off x="2393949" y="2987675"/>
              <a:ext cx="7235825" cy="2717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EC0A3B-33B2-490C-9C28-3C0FD07BE89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3217049"/>
              <a:ext cx="1914525" cy="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6470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BFABE32-FDC5-44BB-ACC3-D01ACE0C6C02}"/>
              </a:ext>
            </a:extLst>
          </p:cNvPr>
          <p:cNvGrpSpPr/>
          <p:nvPr/>
        </p:nvGrpSpPr>
        <p:grpSpPr>
          <a:xfrm>
            <a:off x="-1" y="-32090"/>
            <a:ext cx="8710777" cy="6771391"/>
            <a:chOff x="-1" y="-32090"/>
            <a:chExt cx="8710777" cy="67713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F824-10E3-48FB-B31F-991B44894100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ID PW </a:t>
              </a:r>
              <a:r>
                <a:rPr lang="ko-KR" altLang="en-US" sz="2000" dirty="0"/>
                <a:t>찾기</a:t>
              </a:r>
            </a:p>
          </p:txBody>
        </p:sp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5F09FB94-3BB8-4FE6-AB8C-4AEB6C7F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496" y="3395559"/>
              <a:ext cx="5249008" cy="334374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B649E6D-C063-4D92-ACCC-61866FDD2C80}"/>
                </a:ext>
              </a:extLst>
            </p:cNvPr>
            <p:cNvGrpSpPr/>
            <p:nvPr/>
          </p:nvGrpSpPr>
          <p:grpSpPr>
            <a:xfrm>
              <a:off x="2070924" y="789898"/>
              <a:ext cx="6639852" cy="1495634"/>
              <a:chOff x="1633074" y="594870"/>
              <a:chExt cx="6639852" cy="1495634"/>
            </a:xfrm>
          </p:grpSpPr>
          <p:pic>
            <p:nvPicPr>
              <p:cNvPr id="4" name="Picture 3" descr="Text, letter&#10;&#10;Description automatically generated">
                <a:extLst>
                  <a:ext uri="{FF2B5EF4-FFF2-40B4-BE49-F238E27FC236}">
                    <a16:creationId xmlns:a16="http://schemas.microsoft.com/office/drawing/2014/main" id="{AB3363FB-4B1D-4BA3-8537-A6E7EC75EA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3074" y="594870"/>
                <a:ext cx="6639852" cy="1495634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FEB9B7-7BDB-4DD1-A7EB-4494786A1054}"/>
                  </a:ext>
                </a:extLst>
              </p:cNvPr>
              <p:cNvSpPr/>
              <p:nvPr/>
            </p:nvSpPr>
            <p:spPr>
              <a:xfrm>
                <a:off x="1895476" y="781051"/>
                <a:ext cx="4019550" cy="21907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E41D59-F37D-4CA2-B509-6307D47FCB9D}"/>
                  </a:ext>
                </a:extLst>
              </p:cNvPr>
              <p:cNvSpPr/>
              <p:nvPr/>
            </p:nvSpPr>
            <p:spPr>
              <a:xfrm>
                <a:off x="1895476" y="1342687"/>
                <a:ext cx="4019550" cy="21907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C2FD2E-4351-48B1-9A07-E086B4530F57}"/>
                </a:ext>
              </a:extLst>
            </p:cNvPr>
            <p:cNvSpPr/>
            <p:nvPr/>
          </p:nvSpPr>
          <p:spPr>
            <a:xfrm>
              <a:off x="2943224" y="4343061"/>
              <a:ext cx="4276725" cy="128621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8AE393-C9F4-4060-9E87-209D1BB40359}"/>
                </a:ext>
              </a:extLst>
            </p:cNvPr>
            <p:cNvSpPr/>
            <p:nvPr/>
          </p:nvSpPr>
          <p:spPr>
            <a:xfrm>
              <a:off x="4667250" y="5762625"/>
              <a:ext cx="2552699" cy="22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62FEC5-AEF6-446C-8FE2-68C5E28EDD3F}"/>
                </a:ext>
              </a:extLst>
            </p:cNvPr>
            <p:cNvSpPr/>
            <p:nvPr/>
          </p:nvSpPr>
          <p:spPr>
            <a:xfrm>
              <a:off x="1665508" y="-32090"/>
              <a:ext cx="5521102" cy="988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/Member/idforgot.so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들어가면 뷰페이지로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GETID.jsp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실행됩니다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GETID.jsp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에는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GetIdCommand</a:t>
              </a:r>
              <a:r>
                <a:rPr lang="en-US" altLang="ko-KR" sz="1600" dirty="0">
                  <a:solidFill>
                    <a:schemeClr val="tx1"/>
                  </a:solidFill>
                </a:rPr>
                <a:t>()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실행됩니다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CEA194-BE2D-42EC-BF5D-B96115A0931B}"/>
                </a:ext>
              </a:extLst>
            </p:cNvPr>
            <p:cNvSpPr/>
            <p:nvPr/>
          </p:nvSpPr>
          <p:spPr>
            <a:xfrm>
              <a:off x="2321035" y="2407395"/>
              <a:ext cx="5521102" cy="988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GetIdCommand</a:t>
              </a:r>
              <a:r>
                <a:rPr lang="en-US" altLang="ko-KR" sz="1600" dirty="0">
                  <a:solidFill>
                    <a:schemeClr val="tx1"/>
                  </a:solidFill>
                </a:rPr>
                <a:t>()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에는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아까 작성한 이름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전화번호를 불러와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mDao.GetId</a:t>
              </a:r>
              <a:r>
                <a:rPr lang="en-US" altLang="ko-KR" sz="1600" dirty="0">
                  <a:solidFill>
                    <a:schemeClr val="tx1"/>
                  </a:solidFill>
                </a:rPr>
                <a:t>() 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 채워놓습니다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055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FB2601F-0DDA-480B-8731-E59597CF7CA0}"/>
              </a:ext>
            </a:extLst>
          </p:cNvPr>
          <p:cNvGrpSpPr/>
          <p:nvPr/>
        </p:nvGrpSpPr>
        <p:grpSpPr>
          <a:xfrm>
            <a:off x="-1" y="305550"/>
            <a:ext cx="9225166" cy="6309160"/>
            <a:chOff x="-1" y="305550"/>
            <a:chExt cx="9225166" cy="6309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F824-10E3-48FB-B31F-991B44894100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ID PW </a:t>
              </a:r>
              <a:r>
                <a:rPr lang="ko-KR" altLang="en-US" sz="2000" dirty="0"/>
                <a:t>찾기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A6D8BA-25D0-419A-93C9-5CB31D2C8E61}"/>
                </a:ext>
              </a:extLst>
            </p:cNvPr>
            <p:cNvSpPr/>
            <p:nvPr/>
          </p:nvSpPr>
          <p:spPr>
            <a:xfrm>
              <a:off x="2192449" y="305550"/>
              <a:ext cx="5521102" cy="988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쿼리문에 앞에서 가져온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이름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전화번호를 입력받아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쿼리문을 실행합니다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5A18DB-CA11-4A14-A524-D57017C314D3}"/>
                </a:ext>
              </a:extLst>
            </p:cNvPr>
            <p:cNvGrpSpPr/>
            <p:nvPr/>
          </p:nvGrpSpPr>
          <p:grpSpPr>
            <a:xfrm>
              <a:off x="680835" y="1371698"/>
              <a:ext cx="8544330" cy="4114604"/>
              <a:chOff x="680835" y="2202907"/>
              <a:chExt cx="8544330" cy="4114604"/>
            </a:xfrm>
          </p:grpSpPr>
          <p:pic>
            <p:nvPicPr>
              <p:cNvPr id="3" name="Picture 2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2B5CF32F-49A8-4156-8648-CD0E7BA44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835" y="2202907"/>
                <a:ext cx="8544330" cy="4114604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15B9C99-8B2D-42BF-947A-16E5D56A3F9E}"/>
                  </a:ext>
                </a:extLst>
              </p:cNvPr>
              <p:cNvSpPr/>
              <p:nvPr/>
            </p:nvSpPr>
            <p:spPr>
              <a:xfrm>
                <a:off x="2990849" y="2343151"/>
                <a:ext cx="3390901" cy="20954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78D10A-6DE3-4245-9355-92208F32C778}"/>
                  </a:ext>
                </a:extLst>
              </p:cNvPr>
              <p:cNvSpPr/>
              <p:nvPr/>
            </p:nvSpPr>
            <p:spPr>
              <a:xfrm>
                <a:off x="2118361" y="5921450"/>
                <a:ext cx="571500" cy="22027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E370D-9071-4FAD-83C9-9B5DD11C2B08}"/>
                </a:ext>
              </a:extLst>
            </p:cNvPr>
            <p:cNvSpPr/>
            <p:nvPr/>
          </p:nvSpPr>
          <p:spPr>
            <a:xfrm>
              <a:off x="120396" y="5626546"/>
              <a:ext cx="5521102" cy="988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쿼리문을 실행하여 나온 결과값을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dtoid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 담아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Jsp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페이지에 뿌려줍니다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836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620E88C-42BD-4C3C-B445-AD3E2351FC7C}"/>
              </a:ext>
            </a:extLst>
          </p:cNvPr>
          <p:cNvGrpSpPr/>
          <p:nvPr/>
        </p:nvGrpSpPr>
        <p:grpSpPr>
          <a:xfrm>
            <a:off x="-1" y="608537"/>
            <a:ext cx="9268063" cy="6249463"/>
            <a:chOff x="-1" y="608537"/>
            <a:chExt cx="9268063" cy="6249463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06F5976D-11DE-4CAC-BDDF-68ADFB71E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838" y="1596701"/>
              <a:ext cx="5239224" cy="52612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D0F824-10E3-48FB-B31F-991B44894100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ID PW </a:t>
              </a:r>
              <a:r>
                <a:rPr lang="ko-KR" altLang="en-US" sz="2000" dirty="0"/>
                <a:t>찾기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5B9C99-8B2D-42BF-947A-16E5D56A3F9E}"/>
                </a:ext>
              </a:extLst>
            </p:cNvPr>
            <p:cNvSpPr/>
            <p:nvPr/>
          </p:nvSpPr>
          <p:spPr>
            <a:xfrm>
              <a:off x="4835626" y="4852219"/>
              <a:ext cx="3390901" cy="30973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A6D8BA-25D0-419A-93C9-5CB31D2C8E61}"/>
                </a:ext>
              </a:extLst>
            </p:cNvPr>
            <p:cNvSpPr/>
            <p:nvPr/>
          </p:nvSpPr>
          <p:spPr>
            <a:xfrm>
              <a:off x="2192449" y="608537"/>
              <a:ext cx="5521102" cy="988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결과 화면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577C7393-B3B8-41FA-987A-49F20C91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47" y="4349771"/>
              <a:ext cx="3000794" cy="131463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916BEE-A06D-45B4-9B57-DDCF28A97BB4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3297241" y="5007088"/>
              <a:ext cx="1538385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DC716D-BA4F-42CC-9639-EC9579A97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6" y="108894"/>
            <a:ext cx="9330547" cy="499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8384E6-D55B-4E2E-9283-86DFE84741AA}"/>
              </a:ext>
            </a:extLst>
          </p:cNvPr>
          <p:cNvSpPr/>
          <p:nvPr/>
        </p:nvSpPr>
        <p:spPr>
          <a:xfrm>
            <a:off x="271571" y="108895"/>
            <a:ext cx="1247513" cy="487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33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5FC68A-97C4-434F-88F9-92E1E097D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85" y="2368204"/>
            <a:ext cx="3286029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38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C9FC618-430F-4CE7-9E1A-67FF2B41F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" y="-1082446"/>
            <a:ext cx="9879959" cy="79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2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AE4A26-BC2D-4754-B75D-6B8344908CE5}"/>
              </a:ext>
            </a:extLst>
          </p:cNvPr>
          <p:cNvGrpSpPr/>
          <p:nvPr/>
        </p:nvGrpSpPr>
        <p:grpSpPr>
          <a:xfrm>
            <a:off x="1677761" y="1457167"/>
            <a:ext cx="6675210" cy="5005360"/>
            <a:chOff x="1677761" y="1457167"/>
            <a:chExt cx="6675210" cy="500536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DC7248-0D9C-4249-A54C-F6BEFF23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962" y="2623416"/>
              <a:ext cx="6516009" cy="383911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28603B-D0DA-4739-9AAF-82F4A6082F18}"/>
                </a:ext>
              </a:extLst>
            </p:cNvPr>
            <p:cNvSpPr/>
            <p:nvPr/>
          </p:nvSpPr>
          <p:spPr>
            <a:xfrm>
              <a:off x="3399971" y="3282382"/>
              <a:ext cx="3175000" cy="333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9723A5-689A-4887-A3F5-F2BA78F779E1}"/>
                </a:ext>
              </a:extLst>
            </p:cNvPr>
            <p:cNvSpPr/>
            <p:nvPr/>
          </p:nvSpPr>
          <p:spPr>
            <a:xfrm>
              <a:off x="1677761" y="1457167"/>
              <a:ext cx="6516002" cy="602512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검색칸의</a:t>
              </a:r>
              <a:r>
                <a:rPr lang="ko-KR" altLang="en-US" dirty="0">
                  <a:solidFill>
                    <a:schemeClr val="tx1"/>
                  </a:solidFill>
                </a:rPr>
                <a:t> 데이터는 </a:t>
              </a:r>
              <a:r>
                <a:rPr lang="en-US" altLang="ko-KR" dirty="0">
                  <a:solidFill>
                    <a:schemeClr val="tx1"/>
                  </a:solidFill>
                </a:rPr>
                <a:t>Post </a:t>
              </a:r>
              <a:r>
                <a:rPr lang="ko-KR" altLang="en-US" dirty="0">
                  <a:solidFill>
                    <a:schemeClr val="tx1"/>
                  </a:solidFill>
                </a:rPr>
                <a:t>방식으로 </a:t>
              </a:r>
              <a:r>
                <a:rPr lang="en-US" altLang="ko-KR" dirty="0" err="1">
                  <a:solidFill>
                    <a:schemeClr val="tx1"/>
                  </a:solidFill>
                </a:rPr>
                <a:t>SearchServlet</a:t>
              </a:r>
              <a:r>
                <a:rPr lang="ko-KR" altLang="en-US" dirty="0">
                  <a:solidFill>
                    <a:schemeClr val="tx1"/>
                  </a:solidFill>
                </a:rPr>
                <a:t>으로 보냅니다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E730E3F-DCBF-436C-A130-1314BAED5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5762" y="2355282"/>
              <a:ext cx="0" cy="9271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802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5BD199-D173-4855-BF3F-66ACECDB8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336"/>
            <a:ext cx="9906000" cy="4808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4E2716-D3E4-44FD-8C48-959F1385DA08}"/>
              </a:ext>
            </a:extLst>
          </p:cNvPr>
          <p:cNvSpPr/>
          <p:nvPr/>
        </p:nvSpPr>
        <p:spPr>
          <a:xfrm>
            <a:off x="1378858" y="2409373"/>
            <a:ext cx="11916228" cy="227874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검색할 데이터를 </a:t>
            </a:r>
            <a:r>
              <a:rPr lang="en-US" altLang="ko-KR" dirty="0" err="1">
                <a:solidFill>
                  <a:schemeClr val="tx1"/>
                </a:solidFill>
              </a:rPr>
              <a:t>request.getParameter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 받아옵니다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getJSON</a:t>
            </a:r>
            <a:r>
              <a:rPr lang="en-US" altLang="ko-KR" dirty="0">
                <a:solidFill>
                  <a:schemeClr val="tx1"/>
                </a:solidFill>
              </a:rPr>
              <a:t> = </a:t>
            </a:r>
            <a:r>
              <a:rPr lang="ko-KR" altLang="en-US" dirty="0" err="1">
                <a:solidFill>
                  <a:schemeClr val="tx1"/>
                </a:solidFill>
              </a:rPr>
              <a:t>파싱하기쉬운</a:t>
            </a:r>
            <a:r>
              <a:rPr lang="ko-KR" altLang="en-US" dirty="0">
                <a:solidFill>
                  <a:schemeClr val="tx1"/>
                </a:solidFill>
              </a:rPr>
              <a:t> 형태로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출력됨니다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마지막으로는 결과를 </a:t>
            </a:r>
            <a:r>
              <a:rPr lang="en-US" altLang="ko-KR" dirty="0" err="1">
                <a:solidFill>
                  <a:schemeClr val="tx1"/>
                </a:solidFill>
              </a:rPr>
              <a:t>getJSON</a:t>
            </a:r>
            <a:r>
              <a:rPr lang="en-US" altLang="ko-KR" dirty="0">
                <a:solidFill>
                  <a:schemeClr val="tx1"/>
                </a:solidFill>
              </a:rPr>
              <a:t>(search)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안에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getWriter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getJSON</a:t>
            </a:r>
            <a:r>
              <a:rPr lang="en-US" altLang="ko-KR" dirty="0">
                <a:solidFill>
                  <a:schemeClr val="tx1"/>
                </a:solidFill>
              </a:rPr>
              <a:t>(search)) </a:t>
            </a:r>
            <a:r>
              <a:rPr lang="ko-KR" altLang="en-US" dirty="0">
                <a:solidFill>
                  <a:schemeClr val="tx1"/>
                </a:solidFill>
              </a:rPr>
              <a:t>는  화면에 출력합니다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76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ctangle 641">
            <a:extLst>
              <a:ext uri="{FF2B5EF4-FFF2-40B4-BE49-F238E27FC236}">
                <a16:creationId xmlns:a16="http://schemas.microsoft.com/office/drawing/2014/main" id="{A79D245D-D4D7-464C-A952-3DBF557AD707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프로젝트 일정</a:t>
            </a:r>
          </a:p>
        </p:txBody>
      </p:sp>
      <p:grpSp>
        <p:nvGrpSpPr>
          <p:cNvPr id="650" name="그룹 649">
            <a:extLst>
              <a:ext uri="{FF2B5EF4-FFF2-40B4-BE49-F238E27FC236}">
                <a16:creationId xmlns:a16="http://schemas.microsoft.com/office/drawing/2014/main" id="{25351C1E-28DD-4746-9ADF-6553FFC0A96E}"/>
              </a:ext>
            </a:extLst>
          </p:cNvPr>
          <p:cNvGrpSpPr/>
          <p:nvPr/>
        </p:nvGrpSpPr>
        <p:grpSpPr>
          <a:xfrm>
            <a:off x="2092010" y="-1"/>
            <a:ext cx="6810690" cy="6858001"/>
            <a:chOff x="2092010" y="-1"/>
            <a:chExt cx="6810690" cy="685800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A12611-949B-4F88-BA75-E6538159A4CA}"/>
                </a:ext>
              </a:extLst>
            </p:cNvPr>
            <p:cNvSpPr/>
            <p:nvPr/>
          </p:nvSpPr>
          <p:spPr>
            <a:xfrm>
              <a:off x="8593184" y="0"/>
              <a:ext cx="309516" cy="685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본인 기여도 </a:t>
              </a:r>
              <a:r>
                <a:rPr lang="en-US" altLang="ko-KR" sz="1100" dirty="0"/>
                <a:t> 100% </a:t>
              </a:r>
              <a:endParaRPr lang="ko-KR" altLang="en-US" sz="11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C33E4DC-2872-48C0-B5C3-A9842BCF898F}"/>
                </a:ext>
              </a:extLst>
            </p:cNvPr>
            <p:cNvSpPr/>
            <p:nvPr/>
          </p:nvSpPr>
          <p:spPr>
            <a:xfrm>
              <a:off x="2092010" y="946"/>
              <a:ext cx="1763486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내용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월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7EED09-B045-433E-A240-129789958674}"/>
                </a:ext>
              </a:extLst>
            </p:cNvPr>
            <p:cNvSpPr/>
            <p:nvPr/>
          </p:nvSpPr>
          <p:spPr>
            <a:xfrm>
              <a:off x="3855496" y="946"/>
              <a:ext cx="947057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8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4</a:t>
              </a:r>
              <a:r>
                <a:rPr lang="ko-KR" altLang="en-US" sz="1600" dirty="0"/>
                <a:t>주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27EBFF-E810-4816-B81B-A377564CDA98}"/>
                </a:ext>
              </a:extLst>
            </p:cNvPr>
            <p:cNvSpPr/>
            <p:nvPr/>
          </p:nvSpPr>
          <p:spPr>
            <a:xfrm>
              <a:off x="4802553" y="946"/>
              <a:ext cx="947057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9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주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68A4A1-BF1D-463D-B327-F41D86FB3524}"/>
                </a:ext>
              </a:extLst>
            </p:cNvPr>
            <p:cNvSpPr/>
            <p:nvPr/>
          </p:nvSpPr>
          <p:spPr>
            <a:xfrm>
              <a:off x="5749610" y="946"/>
              <a:ext cx="947057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9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438953-F199-42BE-BE2F-FEF1A6791C29}"/>
                </a:ext>
              </a:extLst>
            </p:cNvPr>
            <p:cNvSpPr/>
            <p:nvPr/>
          </p:nvSpPr>
          <p:spPr>
            <a:xfrm>
              <a:off x="6696667" y="-1"/>
              <a:ext cx="947057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10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1</a:t>
              </a:r>
              <a:r>
                <a:rPr lang="ko-KR" altLang="en-US" sz="1600" dirty="0"/>
                <a:t>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1F4E1C2-607C-4977-A932-D8A353B0F155}"/>
                </a:ext>
              </a:extLst>
            </p:cNvPr>
            <p:cNvSpPr/>
            <p:nvPr/>
          </p:nvSpPr>
          <p:spPr>
            <a:xfrm>
              <a:off x="7643724" y="945"/>
              <a:ext cx="947057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10</a:t>
              </a:r>
              <a:r>
                <a:rPr lang="ko-KR" altLang="en-US" sz="1600" dirty="0"/>
                <a:t>월</a:t>
              </a:r>
              <a:r>
                <a:rPr lang="en-US" altLang="ko-KR" sz="1600" dirty="0"/>
                <a:t>3</a:t>
              </a:r>
              <a:r>
                <a:rPr lang="ko-KR" altLang="en-US" sz="1600" dirty="0"/>
                <a:t>주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20F0EB3-5939-4238-8888-AC87D8764567}"/>
                </a:ext>
              </a:extLst>
            </p:cNvPr>
            <p:cNvSpPr/>
            <p:nvPr/>
          </p:nvSpPr>
          <p:spPr>
            <a:xfrm>
              <a:off x="2092010" y="458146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HTML</a:t>
              </a:r>
              <a:r>
                <a:rPr lang="ko-KR" altLang="en-US" sz="1600" dirty="0">
                  <a:solidFill>
                    <a:schemeClr val="tx1"/>
                  </a:solidFill>
                </a:rPr>
                <a:t> 틀 작업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99F2DE-490E-41AD-9B0C-F87A276E1DA4}"/>
                </a:ext>
              </a:extLst>
            </p:cNvPr>
            <p:cNvSpPr/>
            <p:nvPr/>
          </p:nvSpPr>
          <p:spPr>
            <a:xfrm>
              <a:off x="3855496" y="458146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D2ADC61-22A2-46C8-A977-61FB3B032F7C}"/>
                </a:ext>
              </a:extLst>
            </p:cNvPr>
            <p:cNvSpPr/>
            <p:nvPr/>
          </p:nvSpPr>
          <p:spPr>
            <a:xfrm>
              <a:off x="4802553" y="4581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2B2450-D379-445A-A730-FF5756DFC6B6}"/>
                </a:ext>
              </a:extLst>
            </p:cNvPr>
            <p:cNvSpPr/>
            <p:nvPr/>
          </p:nvSpPr>
          <p:spPr>
            <a:xfrm>
              <a:off x="5749610" y="4581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EC452D-D830-435D-B821-1CCD8C54FEF9}"/>
                </a:ext>
              </a:extLst>
            </p:cNvPr>
            <p:cNvSpPr/>
            <p:nvPr/>
          </p:nvSpPr>
          <p:spPr>
            <a:xfrm>
              <a:off x="6696667" y="4581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D4399F4-C8B1-4C0F-BAE5-A1C5968C9B84}"/>
                </a:ext>
              </a:extLst>
            </p:cNvPr>
            <p:cNvSpPr/>
            <p:nvPr/>
          </p:nvSpPr>
          <p:spPr>
            <a:xfrm>
              <a:off x="7643724" y="4581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D55BB1A-43F0-4F0D-B9B6-2DF6F5091FF0}"/>
                </a:ext>
              </a:extLst>
            </p:cNvPr>
            <p:cNvSpPr/>
            <p:nvPr/>
          </p:nvSpPr>
          <p:spPr>
            <a:xfrm>
              <a:off x="2092010" y="915346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데이터베이스 작업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F915E1E-38CC-4004-96A9-DD16C15E933C}"/>
                </a:ext>
              </a:extLst>
            </p:cNvPr>
            <p:cNvSpPr/>
            <p:nvPr/>
          </p:nvSpPr>
          <p:spPr>
            <a:xfrm>
              <a:off x="3855496" y="915346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6D7E83A-AE0A-4F35-BA1E-1D7F22C0F14E}"/>
                </a:ext>
              </a:extLst>
            </p:cNvPr>
            <p:cNvSpPr/>
            <p:nvPr/>
          </p:nvSpPr>
          <p:spPr>
            <a:xfrm>
              <a:off x="4802553" y="9153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D6B95C7-9C33-48E4-B7C1-E4C4DA2259D5}"/>
                </a:ext>
              </a:extLst>
            </p:cNvPr>
            <p:cNvSpPr/>
            <p:nvPr/>
          </p:nvSpPr>
          <p:spPr>
            <a:xfrm>
              <a:off x="5749610" y="9153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1CE332B-9693-493F-9C37-62AF4FC21006}"/>
                </a:ext>
              </a:extLst>
            </p:cNvPr>
            <p:cNvSpPr/>
            <p:nvPr/>
          </p:nvSpPr>
          <p:spPr>
            <a:xfrm>
              <a:off x="6696667" y="9153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3C9121E-15F8-457B-AB06-9F9EA643AB9C}"/>
                </a:ext>
              </a:extLst>
            </p:cNvPr>
            <p:cNvSpPr/>
            <p:nvPr/>
          </p:nvSpPr>
          <p:spPr>
            <a:xfrm>
              <a:off x="7643724" y="9153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CBF83CB-EC40-4333-9FC1-991731B33C6E}"/>
                </a:ext>
              </a:extLst>
            </p:cNvPr>
            <p:cNvSpPr/>
            <p:nvPr/>
          </p:nvSpPr>
          <p:spPr>
            <a:xfrm>
              <a:off x="2092010" y="1372545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메인페이지</a:t>
              </a:r>
              <a:r>
                <a:rPr lang="ko-KR" altLang="en-US" sz="1600" dirty="0">
                  <a:solidFill>
                    <a:schemeClr val="tx1"/>
                  </a:solidFill>
                </a:rPr>
                <a:t> 제작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188FFB9-2599-4A02-B6B5-B4B4CD67D883}"/>
                </a:ext>
              </a:extLst>
            </p:cNvPr>
            <p:cNvSpPr/>
            <p:nvPr/>
          </p:nvSpPr>
          <p:spPr>
            <a:xfrm>
              <a:off x="3855496" y="1372545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96E2495-6E1E-4932-951C-79D6E140E4A9}"/>
                </a:ext>
              </a:extLst>
            </p:cNvPr>
            <p:cNvSpPr/>
            <p:nvPr/>
          </p:nvSpPr>
          <p:spPr>
            <a:xfrm>
              <a:off x="4802553" y="13725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DBDD6DF-396A-4FB8-BFA8-C21B4EA9FD99}"/>
                </a:ext>
              </a:extLst>
            </p:cNvPr>
            <p:cNvSpPr/>
            <p:nvPr/>
          </p:nvSpPr>
          <p:spPr>
            <a:xfrm>
              <a:off x="5749610" y="13725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6BE81AE-37BA-4915-9A28-96D50E050EE8}"/>
                </a:ext>
              </a:extLst>
            </p:cNvPr>
            <p:cNvSpPr/>
            <p:nvPr/>
          </p:nvSpPr>
          <p:spPr>
            <a:xfrm>
              <a:off x="6696667" y="1372544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228BD4C-8E9D-4827-B1C4-DFC19A99256A}"/>
                </a:ext>
              </a:extLst>
            </p:cNvPr>
            <p:cNvSpPr/>
            <p:nvPr/>
          </p:nvSpPr>
          <p:spPr>
            <a:xfrm>
              <a:off x="7643724" y="1372544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FA18F2A-61F2-4C94-A740-3F0961C5FB23}"/>
                </a:ext>
              </a:extLst>
            </p:cNvPr>
            <p:cNvSpPr/>
            <p:nvPr/>
          </p:nvSpPr>
          <p:spPr>
            <a:xfrm>
              <a:off x="2092010" y="1829745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상세페이지 제작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EBFC290-0BFF-462A-92FA-26CF714F7741}"/>
                </a:ext>
              </a:extLst>
            </p:cNvPr>
            <p:cNvSpPr/>
            <p:nvPr/>
          </p:nvSpPr>
          <p:spPr>
            <a:xfrm>
              <a:off x="3855496" y="18297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F930146-9A2C-455B-BED4-7AE59B2D33DC}"/>
                </a:ext>
              </a:extLst>
            </p:cNvPr>
            <p:cNvSpPr/>
            <p:nvPr/>
          </p:nvSpPr>
          <p:spPr>
            <a:xfrm>
              <a:off x="4802553" y="1829745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5E6BBDB-A226-40FF-BCAF-2D022FAF6610}"/>
                </a:ext>
              </a:extLst>
            </p:cNvPr>
            <p:cNvSpPr/>
            <p:nvPr/>
          </p:nvSpPr>
          <p:spPr>
            <a:xfrm>
              <a:off x="5749610" y="18297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61C1D40-3CCD-4920-956C-C6663532AC02}"/>
                </a:ext>
              </a:extLst>
            </p:cNvPr>
            <p:cNvSpPr/>
            <p:nvPr/>
          </p:nvSpPr>
          <p:spPr>
            <a:xfrm>
              <a:off x="6696667" y="1829744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C3B46B-6A56-4527-8514-2A201EFAED84}"/>
                </a:ext>
              </a:extLst>
            </p:cNvPr>
            <p:cNvSpPr/>
            <p:nvPr/>
          </p:nvSpPr>
          <p:spPr>
            <a:xfrm>
              <a:off x="7643724" y="1829744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544ACD6-D943-4247-92BE-9F08D058AFEA}"/>
                </a:ext>
              </a:extLst>
            </p:cNvPr>
            <p:cNvSpPr/>
            <p:nvPr/>
          </p:nvSpPr>
          <p:spPr>
            <a:xfrm>
              <a:off x="2092010" y="2286001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데이터베이스 수정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57ADAA-BFC1-4423-8B53-DAEB9C5A6CD4}"/>
                </a:ext>
              </a:extLst>
            </p:cNvPr>
            <p:cNvSpPr/>
            <p:nvPr/>
          </p:nvSpPr>
          <p:spPr>
            <a:xfrm>
              <a:off x="3855496" y="22860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AD3FC1C-3BEC-41DC-B2EB-E7350B938A71}"/>
                </a:ext>
              </a:extLst>
            </p:cNvPr>
            <p:cNvSpPr/>
            <p:nvPr/>
          </p:nvSpPr>
          <p:spPr>
            <a:xfrm>
              <a:off x="4802553" y="2286001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871F12A-D981-4853-934D-932972905E0A}"/>
                </a:ext>
              </a:extLst>
            </p:cNvPr>
            <p:cNvSpPr/>
            <p:nvPr/>
          </p:nvSpPr>
          <p:spPr>
            <a:xfrm>
              <a:off x="5749610" y="22860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73476B7-F52A-4ED1-94C7-F4A7B67277C5}"/>
                </a:ext>
              </a:extLst>
            </p:cNvPr>
            <p:cNvSpPr/>
            <p:nvPr/>
          </p:nvSpPr>
          <p:spPr>
            <a:xfrm>
              <a:off x="6696667" y="22860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8907EC52-A58D-444F-A1A9-06466151D5FE}"/>
                </a:ext>
              </a:extLst>
            </p:cNvPr>
            <p:cNvSpPr/>
            <p:nvPr/>
          </p:nvSpPr>
          <p:spPr>
            <a:xfrm>
              <a:off x="7643724" y="22860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A0A5A11-E087-4F1D-B033-1C1156D76EBD}"/>
                </a:ext>
              </a:extLst>
            </p:cNvPr>
            <p:cNvSpPr/>
            <p:nvPr/>
          </p:nvSpPr>
          <p:spPr>
            <a:xfrm>
              <a:off x="2092010" y="2743201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로그인</a:t>
              </a:r>
              <a:r>
                <a:rPr lang="en-US" altLang="ko-KR" sz="16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 ID PW </a:t>
              </a:r>
              <a:r>
                <a:rPr lang="ko-KR" altLang="en-US" sz="1600" dirty="0">
                  <a:solidFill>
                    <a:schemeClr val="tx1"/>
                  </a:solidFill>
                </a:rPr>
                <a:t>찾기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6752B5D-5C3E-4ADA-BE34-2982A16D61E6}"/>
                </a:ext>
              </a:extLst>
            </p:cNvPr>
            <p:cNvSpPr/>
            <p:nvPr/>
          </p:nvSpPr>
          <p:spPr>
            <a:xfrm>
              <a:off x="3855496" y="27432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CDBDF2B-E248-44EC-83DF-12974DD040E0}"/>
                </a:ext>
              </a:extLst>
            </p:cNvPr>
            <p:cNvSpPr/>
            <p:nvPr/>
          </p:nvSpPr>
          <p:spPr>
            <a:xfrm>
              <a:off x="4802553" y="2743201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09EF2F5-C0F0-46AA-8FB8-42463DC0AF11}"/>
                </a:ext>
              </a:extLst>
            </p:cNvPr>
            <p:cNvSpPr/>
            <p:nvPr/>
          </p:nvSpPr>
          <p:spPr>
            <a:xfrm>
              <a:off x="5749610" y="27432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250A736-D28A-4232-A537-46DA9D6C2544}"/>
                </a:ext>
              </a:extLst>
            </p:cNvPr>
            <p:cNvSpPr/>
            <p:nvPr/>
          </p:nvSpPr>
          <p:spPr>
            <a:xfrm>
              <a:off x="6696667" y="27432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8DD14D8-7590-419A-8D32-162F22CFA82B}"/>
                </a:ext>
              </a:extLst>
            </p:cNvPr>
            <p:cNvSpPr/>
            <p:nvPr/>
          </p:nvSpPr>
          <p:spPr>
            <a:xfrm>
              <a:off x="7643724" y="27432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DDF0CDA-3CD5-482F-A82B-4ECE522E3796}"/>
                </a:ext>
              </a:extLst>
            </p:cNvPr>
            <p:cNvSpPr/>
            <p:nvPr/>
          </p:nvSpPr>
          <p:spPr>
            <a:xfrm>
              <a:off x="2092010" y="3200400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상세페이지 제작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4AF902D-6C23-4396-BE00-2D23738541A5}"/>
                </a:ext>
              </a:extLst>
            </p:cNvPr>
            <p:cNvSpPr/>
            <p:nvPr/>
          </p:nvSpPr>
          <p:spPr>
            <a:xfrm>
              <a:off x="3855496" y="32004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944ABAA-AE41-4E66-AAA8-94727CF390D9}"/>
                </a:ext>
              </a:extLst>
            </p:cNvPr>
            <p:cNvSpPr/>
            <p:nvPr/>
          </p:nvSpPr>
          <p:spPr>
            <a:xfrm>
              <a:off x="4802553" y="32004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566B816-CCBF-40F7-975B-61E57C3BF470}"/>
                </a:ext>
              </a:extLst>
            </p:cNvPr>
            <p:cNvSpPr/>
            <p:nvPr/>
          </p:nvSpPr>
          <p:spPr>
            <a:xfrm>
              <a:off x="5749610" y="3200400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5178DF7-2258-4852-B6EC-23E1A21EB830}"/>
                </a:ext>
              </a:extLst>
            </p:cNvPr>
            <p:cNvSpPr/>
            <p:nvPr/>
          </p:nvSpPr>
          <p:spPr>
            <a:xfrm>
              <a:off x="6696667" y="3200399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D8DDE5F-30FD-498E-B4AA-44AEEB1F049D}"/>
                </a:ext>
              </a:extLst>
            </p:cNvPr>
            <p:cNvSpPr/>
            <p:nvPr/>
          </p:nvSpPr>
          <p:spPr>
            <a:xfrm>
              <a:off x="7643724" y="3200399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F30A0B8-2FB7-4ADD-9B9D-F7D2E6F5FF48}"/>
                </a:ext>
              </a:extLst>
            </p:cNvPr>
            <p:cNvSpPr/>
            <p:nvPr/>
          </p:nvSpPr>
          <p:spPr>
            <a:xfrm>
              <a:off x="2092010" y="3657600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CSS</a:t>
              </a:r>
              <a:r>
                <a:rPr lang="ko-KR" altLang="en-US" sz="1600" dirty="0">
                  <a:solidFill>
                    <a:schemeClr val="tx1"/>
                  </a:solidFill>
                </a:rPr>
                <a:t> 추가 작업</a:t>
              </a: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C3C1AEB2-A953-4430-8159-25FB40161FB1}"/>
                </a:ext>
              </a:extLst>
            </p:cNvPr>
            <p:cNvSpPr/>
            <p:nvPr/>
          </p:nvSpPr>
          <p:spPr>
            <a:xfrm>
              <a:off x="3855496" y="36576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4D55BE57-388A-4EAC-9DA6-5D41484064B6}"/>
                </a:ext>
              </a:extLst>
            </p:cNvPr>
            <p:cNvSpPr/>
            <p:nvPr/>
          </p:nvSpPr>
          <p:spPr>
            <a:xfrm>
              <a:off x="4802553" y="3657600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CDB9911-10F3-4386-BD72-49155C94DD71}"/>
                </a:ext>
              </a:extLst>
            </p:cNvPr>
            <p:cNvSpPr/>
            <p:nvPr/>
          </p:nvSpPr>
          <p:spPr>
            <a:xfrm>
              <a:off x="5749610" y="3657600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55672A4-0B82-43D2-ACF0-C8462411CD80}"/>
                </a:ext>
              </a:extLst>
            </p:cNvPr>
            <p:cNvSpPr/>
            <p:nvPr/>
          </p:nvSpPr>
          <p:spPr>
            <a:xfrm>
              <a:off x="6696667" y="3657599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68F9E2CD-D764-477A-B757-69227DAB3272}"/>
                </a:ext>
              </a:extLst>
            </p:cNvPr>
            <p:cNvSpPr/>
            <p:nvPr/>
          </p:nvSpPr>
          <p:spPr>
            <a:xfrm>
              <a:off x="7643724" y="3657599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6608884-1C10-44FC-9DEB-F1A46B64D128}"/>
                </a:ext>
              </a:extLst>
            </p:cNvPr>
            <p:cNvSpPr/>
            <p:nvPr/>
          </p:nvSpPr>
          <p:spPr>
            <a:xfrm>
              <a:off x="2092010" y="4115746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데이터베이스 수정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031E397-D903-476C-86C4-3CDB0A7F4E71}"/>
                </a:ext>
              </a:extLst>
            </p:cNvPr>
            <p:cNvSpPr/>
            <p:nvPr/>
          </p:nvSpPr>
          <p:spPr>
            <a:xfrm>
              <a:off x="3855496" y="41157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78CCD65-436C-4E2F-B04D-FF07650B62F1}"/>
                </a:ext>
              </a:extLst>
            </p:cNvPr>
            <p:cNvSpPr/>
            <p:nvPr/>
          </p:nvSpPr>
          <p:spPr>
            <a:xfrm>
              <a:off x="4802553" y="4115746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811E0A7-AE29-4570-92C4-4C39B910EB54}"/>
                </a:ext>
              </a:extLst>
            </p:cNvPr>
            <p:cNvSpPr/>
            <p:nvPr/>
          </p:nvSpPr>
          <p:spPr>
            <a:xfrm>
              <a:off x="5749610" y="4115746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1ECA70D-F7F5-4254-B30F-E69F30255BC8}"/>
                </a:ext>
              </a:extLst>
            </p:cNvPr>
            <p:cNvSpPr/>
            <p:nvPr/>
          </p:nvSpPr>
          <p:spPr>
            <a:xfrm>
              <a:off x="6696667" y="41157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0E55F645-2A5E-453A-B259-23A372F0AABB}"/>
                </a:ext>
              </a:extLst>
            </p:cNvPr>
            <p:cNvSpPr/>
            <p:nvPr/>
          </p:nvSpPr>
          <p:spPr>
            <a:xfrm>
              <a:off x="7643724" y="41157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0751EA1-1272-4693-9DD7-EFF525C5EF86}"/>
                </a:ext>
              </a:extLst>
            </p:cNvPr>
            <p:cNvSpPr/>
            <p:nvPr/>
          </p:nvSpPr>
          <p:spPr>
            <a:xfrm>
              <a:off x="2092010" y="4572945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상세페이지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Q&amp;A</a:t>
              </a:r>
              <a:r>
                <a:rPr lang="ko-KR" altLang="en-US" sz="1600" dirty="0">
                  <a:solidFill>
                    <a:schemeClr val="tx1"/>
                  </a:solidFill>
                </a:rPr>
                <a:t>게시판 제작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5762B28-0051-4089-AA68-BD5C3B66BCC1}"/>
                </a:ext>
              </a:extLst>
            </p:cNvPr>
            <p:cNvSpPr/>
            <p:nvPr/>
          </p:nvSpPr>
          <p:spPr>
            <a:xfrm>
              <a:off x="3855496" y="45729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77DFC4AB-DAD5-4B4E-AD2F-8B1C94734ACC}"/>
                </a:ext>
              </a:extLst>
            </p:cNvPr>
            <p:cNvSpPr/>
            <p:nvPr/>
          </p:nvSpPr>
          <p:spPr>
            <a:xfrm>
              <a:off x="4802553" y="45729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E26A199-4A37-48BD-8FC9-4FD1E15D3A55}"/>
                </a:ext>
              </a:extLst>
            </p:cNvPr>
            <p:cNvSpPr/>
            <p:nvPr/>
          </p:nvSpPr>
          <p:spPr>
            <a:xfrm>
              <a:off x="5749610" y="45729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5BA07C3-C95F-430E-AD17-44C4F8CD5DA4}"/>
                </a:ext>
              </a:extLst>
            </p:cNvPr>
            <p:cNvSpPr/>
            <p:nvPr/>
          </p:nvSpPr>
          <p:spPr>
            <a:xfrm>
              <a:off x="6696667" y="4572944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404AA89-9502-4AA5-9B42-06375DD76AE4}"/>
                </a:ext>
              </a:extLst>
            </p:cNvPr>
            <p:cNvSpPr/>
            <p:nvPr/>
          </p:nvSpPr>
          <p:spPr>
            <a:xfrm>
              <a:off x="7643724" y="4572944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AE4D92E8-CE0A-4568-A5F5-6F859A91753B}"/>
                </a:ext>
              </a:extLst>
            </p:cNvPr>
            <p:cNvSpPr/>
            <p:nvPr/>
          </p:nvSpPr>
          <p:spPr>
            <a:xfrm>
              <a:off x="2092010" y="5030145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상세페이지 리뷰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페이징</a:t>
              </a:r>
              <a:r>
                <a:rPr lang="ko-KR" altLang="en-US" sz="1600" dirty="0">
                  <a:solidFill>
                    <a:schemeClr val="tx1"/>
                  </a:solidFill>
                </a:rPr>
                <a:t> 작업</a:t>
              </a: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55E7CE6-BDC3-42DD-AFE9-4DB1BB7BB3AE}"/>
                </a:ext>
              </a:extLst>
            </p:cNvPr>
            <p:cNvSpPr/>
            <p:nvPr/>
          </p:nvSpPr>
          <p:spPr>
            <a:xfrm>
              <a:off x="3855496" y="50301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89D5D24-7865-42DD-B149-F75F3EA2C661}"/>
                </a:ext>
              </a:extLst>
            </p:cNvPr>
            <p:cNvSpPr/>
            <p:nvPr/>
          </p:nvSpPr>
          <p:spPr>
            <a:xfrm>
              <a:off x="4802553" y="5030145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9A65DB81-3F81-4334-BFC3-D8AE99D46FA8}"/>
                </a:ext>
              </a:extLst>
            </p:cNvPr>
            <p:cNvSpPr/>
            <p:nvPr/>
          </p:nvSpPr>
          <p:spPr>
            <a:xfrm>
              <a:off x="5749610" y="5030145"/>
              <a:ext cx="94705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AB18C606-0950-4B72-892F-0A789D60A052}"/>
                </a:ext>
              </a:extLst>
            </p:cNvPr>
            <p:cNvSpPr/>
            <p:nvPr/>
          </p:nvSpPr>
          <p:spPr>
            <a:xfrm>
              <a:off x="6696667" y="5030144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C00A6E3-E6D1-4ED9-8560-009ECBF6B49B}"/>
                </a:ext>
              </a:extLst>
            </p:cNvPr>
            <p:cNvSpPr/>
            <p:nvPr/>
          </p:nvSpPr>
          <p:spPr>
            <a:xfrm>
              <a:off x="7643724" y="5030144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EF8A773-0E7C-470A-8649-DCAB656600B0}"/>
                </a:ext>
              </a:extLst>
            </p:cNvPr>
            <p:cNvSpPr/>
            <p:nvPr/>
          </p:nvSpPr>
          <p:spPr>
            <a:xfrm>
              <a:off x="2092010" y="5486401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장바구니 제작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4A20EBC0-B016-44F6-812D-99B012A06BA7}"/>
                </a:ext>
              </a:extLst>
            </p:cNvPr>
            <p:cNvSpPr/>
            <p:nvPr/>
          </p:nvSpPr>
          <p:spPr>
            <a:xfrm>
              <a:off x="3855496" y="54864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0B11D15-FD78-45A3-BADC-EE85DE186536}"/>
                </a:ext>
              </a:extLst>
            </p:cNvPr>
            <p:cNvSpPr/>
            <p:nvPr/>
          </p:nvSpPr>
          <p:spPr>
            <a:xfrm>
              <a:off x="4802553" y="54864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959562E-7569-414E-9509-992F65265B43}"/>
                </a:ext>
              </a:extLst>
            </p:cNvPr>
            <p:cNvSpPr/>
            <p:nvPr/>
          </p:nvSpPr>
          <p:spPr>
            <a:xfrm>
              <a:off x="5749610" y="54864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F710C40-9235-47FF-B053-7E54697B09C5}"/>
                </a:ext>
              </a:extLst>
            </p:cNvPr>
            <p:cNvSpPr/>
            <p:nvPr/>
          </p:nvSpPr>
          <p:spPr>
            <a:xfrm>
              <a:off x="6696667" y="54864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EBCBF82D-AFB8-4FB6-BE99-C30D6499F68B}"/>
                </a:ext>
              </a:extLst>
            </p:cNvPr>
            <p:cNvSpPr/>
            <p:nvPr/>
          </p:nvSpPr>
          <p:spPr>
            <a:xfrm>
              <a:off x="7643724" y="5486400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4EF275F2-DB1D-42C0-A0BF-7E5CE42C8CB6}"/>
                </a:ext>
              </a:extLst>
            </p:cNvPr>
            <p:cNvSpPr/>
            <p:nvPr/>
          </p:nvSpPr>
          <p:spPr>
            <a:xfrm>
              <a:off x="2092010" y="5943601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주문 제작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56A471-5018-4A68-803B-C5502CDA4F55}"/>
                </a:ext>
              </a:extLst>
            </p:cNvPr>
            <p:cNvSpPr/>
            <p:nvPr/>
          </p:nvSpPr>
          <p:spPr>
            <a:xfrm>
              <a:off x="3855496" y="59436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8EE3642-040A-45FE-8BEF-151E8DE5715D}"/>
                </a:ext>
              </a:extLst>
            </p:cNvPr>
            <p:cNvSpPr/>
            <p:nvPr/>
          </p:nvSpPr>
          <p:spPr>
            <a:xfrm>
              <a:off x="4802553" y="59436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B390411-DA94-4E54-9FAC-BD531D27979B}"/>
                </a:ext>
              </a:extLst>
            </p:cNvPr>
            <p:cNvSpPr/>
            <p:nvPr/>
          </p:nvSpPr>
          <p:spPr>
            <a:xfrm>
              <a:off x="5749610" y="5943601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FC40E34A-950A-4815-9080-46B2E8212211}"/>
                </a:ext>
              </a:extLst>
            </p:cNvPr>
            <p:cNvSpPr/>
            <p:nvPr/>
          </p:nvSpPr>
          <p:spPr>
            <a:xfrm>
              <a:off x="6696667" y="59436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37E0F7F-A287-4C7A-B377-97083D031742}"/>
                </a:ext>
              </a:extLst>
            </p:cNvPr>
            <p:cNvSpPr/>
            <p:nvPr/>
          </p:nvSpPr>
          <p:spPr>
            <a:xfrm>
              <a:off x="7643724" y="5943600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F1EDDC4-7042-433B-AF49-F36029413962}"/>
                </a:ext>
              </a:extLst>
            </p:cNvPr>
            <p:cNvSpPr/>
            <p:nvPr/>
          </p:nvSpPr>
          <p:spPr>
            <a:xfrm>
              <a:off x="2092010" y="6400800"/>
              <a:ext cx="1763486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CSS </a:t>
              </a:r>
              <a:r>
                <a:rPr lang="ko-KR" altLang="en-US" sz="1600" dirty="0">
                  <a:solidFill>
                    <a:schemeClr val="tx1"/>
                  </a:solidFill>
                </a:rPr>
                <a:t>추가 작업</a:t>
              </a: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91C645F5-226D-49F5-9CC5-D2E5ABE2F245}"/>
                </a:ext>
              </a:extLst>
            </p:cNvPr>
            <p:cNvSpPr/>
            <p:nvPr/>
          </p:nvSpPr>
          <p:spPr>
            <a:xfrm>
              <a:off x="3855496" y="64008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90ED701-6685-44F1-BA7B-6845267072D0}"/>
                </a:ext>
              </a:extLst>
            </p:cNvPr>
            <p:cNvSpPr/>
            <p:nvPr/>
          </p:nvSpPr>
          <p:spPr>
            <a:xfrm>
              <a:off x="4802553" y="64008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C9B5C28-5BB8-43B0-BCA1-953392B8E38A}"/>
                </a:ext>
              </a:extLst>
            </p:cNvPr>
            <p:cNvSpPr/>
            <p:nvPr/>
          </p:nvSpPr>
          <p:spPr>
            <a:xfrm>
              <a:off x="5749610" y="6400800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0" name="직사각형 639">
              <a:extLst>
                <a:ext uri="{FF2B5EF4-FFF2-40B4-BE49-F238E27FC236}">
                  <a16:creationId xmlns:a16="http://schemas.microsoft.com/office/drawing/2014/main" id="{726D6F33-8D39-49C0-9BAF-F665314AE572}"/>
                </a:ext>
              </a:extLst>
            </p:cNvPr>
            <p:cNvSpPr/>
            <p:nvPr/>
          </p:nvSpPr>
          <p:spPr>
            <a:xfrm>
              <a:off x="6696667" y="6400799"/>
              <a:ext cx="947057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1" name="직사각형 640">
              <a:extLst>
                <a:ext uri="{FF2B5EF4-FFF2-40B4-BE49-F238E27FC236}">
                  <a16:creationId xmlns:a16="http://schemas.microsoft.com/office/drawing/2014/main" id="{89DF7369-5960-44DB-9724-F57B0F1318E5}"/>
                </a:ext>
              </a:extLst>
            </p:cNvPr>
            <p:cNvSpPr/>
            <p:nvPr/>
          </p:nvSpPr>
          <p:spPr>
            <a:xfrm>
              <a:off x="7643724" y="6400799"/>
              <a:ext cx="947057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18106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9723A5-689A-4887-A3F5-F2BA78F779E1}"/>
              </a:ext>
            </a:extLst>
          </p:cNvPr>
          <p:cNvSpPr/>
          <p:nvPr/>
        </p:nvSpPr>
        <p:spPr>
          <a:xfrm>
            <a:off x="2622549" y="949210"/>
            <a:ext cx="4660901" cy="155847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아래 쿼리문은 검색 </a:t>
            </a:r>
            <a:r>
              <a:rPr lang="en-US" altLang="ko-KR" dirty="0">
                <a:solidFill>
                  <a:schemeClr val="tx1"/>
                </a:solidFill>
              </a:rPr>
              <a:t>DAO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B36120-BB4C-4700-8209-2474E0F8F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89045"/>
            <a:ext cx="9906000" cy="34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2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9723A5-689A-4887-A3F5-F2BA78F779E1}"/>
              </a:ext>
            </a:extLst>
          </p:cNvPr>
          <p:cNvSpPr/>
          <p:nvPr/>
        </p:nvSpPr>
        <p:spPr>
          <a:xfrm>
            <a:off x="2622547" y="1275906"/>
            <a:ext cx="4660901" cy="106317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Function </a:t>
            </a:r>
            <a:r>
              <a:rPr lang="en-US" altLang="ko-KR" dirty="0" err="1">
                <a:solidFill>
                  <a:schemeClr val="tx1"/>
                </a:solidFill>
              </a:rPr>
              <a:t>searchFunction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ko-KR" altLang="en-US" dirty="0" err="1">
                <a:solidFill>
                  <a:schemeClr val="tx1"/>
                </a:solidFill>
              </a:rPr>
              <a:t>실행됬다면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serchProcess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가 실행됩니다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3EE07E-2A93-4EE0-A637-AE723E6C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137236"/>
            <a:ext cx="9906000" cy="34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9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9723A5-689A-4887-A3F5-F2BA78F779E1}"/>
              </a:ext>
            </a:extLst>
          </p:cNvPr>
          <p:cNvSpPr/>
          <p:nvPr/>
        </p:nvSpPr>
        <p:spPr>
          <a:xfrm>
            <a:off x="1174514" y="1565142"/>
            <a:ext cx="7556961" cy="106317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첫번째로 </a:t>
            </a:r>
            <a:r>
              <a:rPr lang="en-US" altLang="ko-KR" dirty="0">
                <a:solidFill>
                  <a:schemeClr val="tx1"/>
                </a:solidFill>
              </a:rPr>
              <a:t>table </a:t>
            </a:r>
            <a:r>
              <a:rPr lang="ko-KR" altLang="en-US" dirty="0">
                <a:solidFill>
                  <a:schemeClr val="tx1"/>
                </a:solidFill>
              </a:rPr>
              <a:t>안에 있는 </a:t>
            </a:r>
            <a:r>
              <a:rPr lang="en-US" altLang="ko-KR" dirty="0" err="1">
                <a:solidFill>
                  <a:schemeClr val="tx1"/>
                </a:solidFill>
              </a:rPr>
              <a:t>ajaxTable</a:t>
            </a:r>
            <a:r>
              <a:rPr lang="ko-KR" altLang="en-US" dirty="0">
                <a:solidFill>
                  <a:schemeClr val="tx1"/>
                </a:solidFill>
              </a:rPr>
              <a:t>에 있는 데이터들을 모두 지워줍니다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request.readyState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 &amp;&amp;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request.status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== 200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는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데이터 통신이 제대로 이루어졌는지 확인합니다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2B0043-8507-41A1-AEA7-AC3127F1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73" y="5169955"/>
            <a:ext cx="2476846" cy="113363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C4457C5-1D53-40D4-B56B-7B39570FB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88" y="2810649"/>
            <a:ext cx="5172797" cy="201005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B9BDCE-FE5F-41CC-9A20-697766628980}"/>
              </a:ext>
            </a:extLst>
          </p:cNvPr>
          <p:cNvSpPr/>
          <p:nvPr/>
        </p:nvSpPr>
        <p:spPr>
          <a:xfrm>
            <a:off x="2293256" y="2977564"/>
            <a:ext cx="4717143" cy="651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7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9723A5-689A-4887-A3F5-F2BA78F779E1}"/>
              </a:ext>
            </a:extLst>
          </p:cNvPr>
          <p:cNvSpPr/>
          <p:nvPr/>
        </p:nvSpPr>
        <p:spPr>
          <a:xfrm>
            <a:off x="1174519" y="1297592"/>
            <a:ext cx="7556961" cy="21314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그 다음 </a:t>
            </a:r>
            <a:r>
              <a:rPr lang="en-US" altLang="ko-KR" dirty="0">
                <a:solidFill>
                  <a:schemeClr val="tx1"/>
                </a:solidFill>
              </a:rPr>
              <a:t>object </a:t>
            </a:r>
            <a:r>
              <a:rPr lang="ko-KR" altLang="en-US" dirty="0">
                <a:solidFill>
                  <a:schemeClr val="tx1"/>
                </a:solidFill>
              </a:rPr>
              <a:t>변수를 만들어서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 </a:t>
            </a:r>
            <a:r>
              <a:rPr lang="en-US" altLang="ko-KR" dirty="0" err="1">
                <a:solidFill>
                  <a:schemeClr val="tx1"/>
                </a:solidFill>
              </a:rPr>
              <a:t>request.responseText</a:t>
            </a:r>
            <a:r>
              <a:rPr lang="en-US" altLang="ko-KR" dirty="0">
                <a:solidFill>
                  <a:schemeClr val="tx1"/>
                </a:solidFill>
              </a:rPr>
              <a:t>  == </a:t>
            </a:r>
            <a:r>
              <a:rPr lang="en-US" altLang="ko-KR" dirty="0" err="1">
                <a:solidFill>
                  <a:schemeClr val="tx1"/>
                </a:solidFill>
              </a:rPr>
              <a:t>getJSON</a:t>
            </a:r>
            <a:r>
              <a:rPr lang="en-US" altLang="ko-KR" dirty="0">
                <a:solidFill>
                  <a:schemeClr val="tx1"/>
                </a:solidFill>
              </a:rPr>
              <a:t> ) </a:t>
            </a:r>
            <a:r>
              <a:rPr lang="ko-KR" altLang="en-US" dirty="0">
                <a:solidFill>
                  <a:schemeClr val="tx1"/>
                </a:solidFill>
              </a:rPr>
              <a:t>담습니다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 result </a:t>
            </a:r>
            <a:r>
              <a:rPr lang="ko-KR" altLang="en-US" dirty="0">
                <a:solidFill>
                  <a:schemeClr val="tx1"/>
                </a:solidFill>
              </a:rPr>
              <a:t>에는 </a:t>
            </a:r>
            <a:r>
              <a:rPr lang="en-US" altLang="ko-KR" dirty="0" err="1">
                <a:solidFill>
                  <a:schemeClr val="tx1"/>
                </a:solidFill>
              </a:rPr>
              <a:t>object.result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가 담겨있습니다</a:t>
            </a:r>
            <a:r>
              <a:rPr lang="en-US" altLang="ko-KR" dirty="0">
                <a:solidFill>
                  <a:schemeClr val="tx1"/>
                </a:solidFill>
              </a:rPr>
              <a:t> 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 이유는 검색 </a:t>
            </a:r>
            <a:r>
              <a:rPr lang="ko-KR" altLang="en-US" dirty="0" err="1">
                <a:solidFill>
                  <a:schemeClr val="tx1"/>
                </a:solidFill>
              </a:rPr>
              <a:t>서블릿에서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출력된 데이터들은 </a:t>
            </a:r>
            <a:r>
              <a:rPr lang="en-US" altLang="ko-KR" dirty="0">
                <a:solidFill>
                  <a:schemeClr val="tx1"/>
                </a:solidFill>
              </a:rPr>
              <a:t>result</a:t>
            </a:r>
            <a:r>
              <a:rPr lang="ko-KR" altLang="en-US" dirty="0">
                <a:solidFill>
                  <a:schemeClr val="tx1"/>
                </a:solidFill>
              </a:rPr>
              <a:t>에 담았기 때문입니다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C4457C5-1D53-40D4-B56B-7B39570FB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3593044"/>
            <a:ext cx="6669276" cy="25915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B9BDCE-FE5F-41CC-9A20-697766628980}"/>
              </a:ext>
            </a:extLst>
          </p:cNvPr>
          <p:cNvSpPr/>
          <p:nvPr/>
        </p:nvSpPr>
        <p:spPr>
          <a:xfrm>
            <a:off x="1801101" y="4560539"/>
            <a:ext cx="5851685" cy="1869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68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BDD55C-303D-4D9B-911E-883FD662F618}"/>
              </a:ext>
            </a:extLst>
          </p:cNvPr>
          <p:cNvSpPr/>
          <p:nvPr/>
        </p:nvSpPr>
        <p:spPr>
          <a:xfrm>
            <a:off x="1174519" y="1297592"/>
            <a:ext cx="7556961" cy="213140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앞에 과정이 다 이루어졌다면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서블릿에서</a:t>
            </a:r>
            <a:r>
              <a:rPr lang="ko-KR" altLang="en-US" dirty="0">
                <a:solidFill>
                  <a:schemeClr val="tx1"/>
                </a:solidFill>
              </a:rPr>
              <a:t> 가져왔던 상품 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가격 등이 출력됩니다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92EB107-E830-4937-AF51-685E1A3E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50686"/>
            <a:ext cx="9906000" cy="28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40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078E47E-6699-4A0D-98F9-6D145EE74A2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검색 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pic>
        <p:nvPicPr>
          <p:cNvPr id="6" name="그림 5" descr="사진, 다른, 스크린샷, 다양한이(가) 표시된 사진&#10;&#10;자동 생성된 설명">
            <a:extLst>
              <a:ext uri="{FF2B5EF4-FFF2-40B4-BE49-F238E27FC236}">
                <a16:creationId xmlns:a16="http://schemas.microsoft.com/office/drawing/2014/main" id="{4F9A0015-811B-43F3-ACC1-650BB776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26" y="0"/>
            <a:ext cx="6571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89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321179-673E-4DBF-9AAA-6655BCB56FDB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504032" y="3243746"/>
              <a:ext cx="2897936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상품 상세 페이지</a:t>
              </a:r>
              <a:endParaRPr lang="ko-KR" altLang="en-US" sz="28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679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BE3A724-3A2D-457A-B1E1-8ED3D9C8FBDA}"/>
              </a:ext>
            </a:extLst>
          </p:cNvPr>
          <p:cNvGrpSpPr/>
          <p:nvPr/>
        </p:nvGrpSpPr>
        <p:grpSpPr>
          <a:xfrm>
            <a:off x="-164812" y="-27827"/>
            <a:ext cx="8620265" cy="6911563"/>
            <a:chOff x="-164812" y="-27827"/>
            <a:chExt cx="8620265" cy="6911563"/>
          </a:xfrm>
        </p:grpSpPr>
        <p:pic>
          <p:nvPicPr>
            <p:cNvPr id="28" name="Picture 27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26CC280-2C8A-4EAB-9BF7-A37EE8899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2" y="1590272"/>
              <a:ext cx="4365160" cy="4305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99D823-72E8-4E63-9B85-4C5F74D5444E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상품 상세페이지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F4ACCD-EB95-4643-AC8B-07F4895052F5}"/>
                </a:ext>
              </a:extLst>
            </p:cNvPr>
            <p:cNvSpPr/>
            <p:nvPr/>
          </p:nvSpPr>
          <p:spPr>
            <a:xfrm>
              <a:off x="391885" y="3009900"/>
              <a:ext cx="1184729" cy="14024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7747C7-3AB9-493C-AE41-EBEA9831E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62100" y="3009900"/>
              <a:ext cx="42581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180F24-792D-484B-A1E7-9AEAE820CAAA}"/>
                </a:ext>
              </a:extLst>
            </p:cNvPr>
            <p:cNvSpPr/>
            <p:nvPr/>
          </p:nvSpPr>
          <p:spPr>
            <a:xfrm>
              <a:off x="-164812" y="5895572"/>
              <a:ext cx="5521102" cy="988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상품을 클릭하면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상품의 상세페이지로 이동하게 됩니다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BDF280C-E1A1-4706-98A1-D8D494D73C24}"/>
                </a:ext>
              </a:extLst>
            </p:cNvPr>
            <p:cNvGrpSpPr/>
            <p:nvPr/>
          </p:nvGrpSpPr>
          <p:grpSpPr>
            <a:xfrm>
              <a:off x="6488430" y="36"/>
              <a:ext cx="1967023" cy="6857964"/>
              <a:chOff x="11259644" y="-14253060"/>
              <a:chExt cx="6909163" cy="2550339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DC5156-90F1-4F41-836B-611EEFC42393}"/>
                  </a:ext>
                </a:extLst>
              </p:cNvPr>
              <p:cNvGrpSpPr/>
              <p:nvPr/>
            </p:nvGrpSpPr>
            <p:grpSpPr>
              <a:xfrm>
                <a:off x="11259644" y="-14253060"/>
                <a:ext cx="6909163" cy="19933745"/>
                <a:chOff x="5838040" y="-7997216"/>
                <a:chExt cx="6909163" cy="1993374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5558857-F6F0-471D-8BFA-F77C72E362D4}"/>
                    </a:ext>
                  </a:extLst>
                </p:cNvPr>
                <p:cNvGrpSpPr/>
                <p:nvPr/>
              </p:nvGrpSpPr>
              <p:grpSpPr>
                <a:xfrm>
                  <a:off x="5934323" y="-7997216"/>
                  <a:ext cx="6812880" cy="13919044"/>
                  <a:chOff x="6647589" y="-4038600"/>
                  <a:chExt cx="7697922" cy="13435012"/>
                </a:xfrm>
              </p:grpSpPr>
              <p:pic>
                <p:nvPicPr>
                  <p:cNvPr id="13" name="Picture 12" descr="Graphical user interface, website, timeline&#10;&#10;Description automatically generated">
                    <a:extLst>
                      <a:ext uri="{FF2B5EF4-FFF2-40B4-BE49-F238E27FC236}">
                        <a16:creationId xmlns:a16="http://schemas.microsoft.com/office/drawing/2014/main" id="{C9C0BE36-F71F-47F2-9BA5-4F7E3FC40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7589" y="-4038600"/>
                    <a:ext cx="7697922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 descr="Text, letter&#10;&#10;Description automatically generated">
                    <a:extLst>
                      <a:ext uri="{FF2B5EF4-FFF2-40B4-BE49-F238E27FC236}">
                        <a16:creationId xmlns:a16="http://schemas.microsoft.com/office/drawing/2014/main" id="{1F94EDEF-E994-43E2-93B2-51B8197781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47589" y="2538412"/>
                    <a:ext cx="7697922" cy="685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 descr="Text&#10;&#10;Description automatically generated">
                  <a:extLst>
                    <a:ext uri="{FF2B5EF4-FFF2-40B4-BE49-F238E27FC236}">
                      <a16:creationId xmlns:a16="http://schemas.microsoft.com/office/drawing/2014/main" id="{35836F8F-0145-4D33-B89B-2A9C550F4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8040" y="5740366"/>
                  <a:ext cx="6909163" cy="6196163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E64A9CFA-D31E-4E6E-B605-E8910689C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644" y="5680684"/>
                <a:ext cx="6909163" cy="5569653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220FB1-DCA8-4B51-B3F5-3A29D28F6EC9}"/>
                </a:ext>
              </a:extLst>
            </p:cNvPr>
            <p:cNvSpPr/>
            <p:nvPr/>
          </p:nvSpPr>
          <p:spPr>
            <a:xfrm>
              <a:off x="6488430" y="-27827"/>
              <a:ext cx="1967023" cy="68857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240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상세페이지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80F24-792D-484B-A1E7-9AEAE820CAAA}"/>
              </a:ext>
            </a:extLst>
          </p:cNvPr>
          <p:cNvSpPr/>
          <p:nvPr/>
        </p:nvSpPr>
        <p:spPr>
          <a:xfrm>
            <a:off x="2037508" y="4415282"/>
            <a:ext cx="5521102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../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dressDetails_view.po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로 이동하면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아래의 서블릿이 동작합니다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271C3D-43CA-426A-999D-7D2DE176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959438"/>
            <a:ext cx="9088118" cy="2019582"/>
          </a:xfrm>
          <a:prstGeom prst="rect">
            <a:avLst/>
          </a:prstGeom>
        </p:spPr>
      </p:pic>
      <p:pic>
        <p:nvPicPr>
          <p:cNvPr id="6" name="Picture 5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A71A8DA5-311B-4A5C-9979-D74FFE220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18" y="5403446"/>
            <a:ext cx="5601482" cy="7811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8A649-DCA1-4197-952E-3B1218A5040F}"/>
              </a:ext>
            </a:extLst>
          </p:cNvPr>
          <p:cNvSpPr/>
          <p:nvPr/>
        </p:nvSpPr>
        <p:spPr>
          <a:xfrm>
            <a:off x="2037508" y="1063544"/>
            <a:ext cx="5521102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상품을 클릭하면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 아이디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상품 이미지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상품 이름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상품 가격 등 정보들을 갖고 이동하게 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2083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상세페이지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8A649-DCA1-4197-952E-3B1218A5040F}"/>
              </a:ext>
            </a:extLst>
          </p:cNvPr>
          <p:cNvSpPr/>
          <p:nvPr/>
        </p:nvSpPr>
        <p:spPr>
          <a:xfrm>
            <a:off x="2037508" y="1063544"/>
            <a:ext cx="5521102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서블릿 동작 후 </a:t>
            </a:r>
            <a:r>
              <a:rPr lang="en-US" altLang="ko-KR" sz="1600" dirty="0" err="1">
                <a:solidFill>
                  <a:schemeClr val="tx1"/>
                </a:solidFill>
              </a:rPr>
              <a:t>dressDetailsCommand</a:t>
            </a:r>
            <a:r>
              <a:rPr lang="ko-KR" altLang="en-US" sz="1600" dirty="0">
                <a:solidFill>
                  <a:schemeClr val="tx1"/>
                </a:solidFill>
              </a:rPr>
              <a:t>가 실행되며 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8E879B-FFA2-4B0C-A4DB-10B00EE1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530"/>
            <a:ext cx="9906000" cy="27669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77A1BB-0124-4966-BF54-57BC160B6153}"/>
              </a:ext>
            </a:extLst>
          </p:cNvPr>
          <p:cNvSpPr/>
          <p:nvPr/>
        </p:nvSpPr>
        <p:spPr>
          <a:xfrm>
            <a:off x="1821711" y="4647166"/>
            <a:ext cx="6262578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Dao.select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dressid</a:t>
            </a:r>
            <a:r>
              <a:rPr lang="en-US" altLang="ko-KR" sz="1600" dirty="0">
                <a:solidFill>
                  <a:schemeClr val="tx1"/>
                </a:solidFill>
              </a:rPr>
              <a:t>);</a:t>
            </a:r>
            <a:r>
              <a:rPr lang="ko-KR" altLang="en-US" sz="1600" dirty="0">
                <a:solidFill>
                  <a:schemeClr val="tx1"/>
                </a:solidFill>
              </a:rPr>
              <a:t> 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Dao.select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이 곳은 상품을 클릭한 상품 넘버가 들어가게 됩니다</a:t>
            </a:r>
            <a:r>
              <a:rPr lang="en-US" altLang="ko-KR" sz="1600" dirty="0">
                <a:solidFill>
                  <a:schemeClr val="tx1"/>
                </a:solidFill>
              </a:rPr>
              <a:t>.)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94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80EB7A-9185-49BB-9805-D9FD103DDEF3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사이트 맵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787414-B9AA-4914-BCCB-6A3A1DF9C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2" y="2228145"/>
            <a:ext cx="9315495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6E45BF-CED7-4913-B18F-0117A0EC418A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상세페이지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04993-C184-473A-89FA-84DB3926C2E7}"/>
              </a:ext>
            </a:extLst>
          </p:cNvPr>
          <p:cNvSpPr/>
          <p:nvPr/>
        </p:nvSpPr>
        <p:spPr>
          <a:xfrm>
            <a:off x="2037508" y="1063544"/>
            <a:ext cx="5521102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좀 전에 받아온 </a:t>
            </a:r>
            <a:r>
              <a:rPr lang="en-US" altLang="ko-KR" sz="1600" dirty="0" err="1">
                <a:solidFill>
                  <a:schemeClr val="tx1"/>
                </a:solidFill>
              </a:rPr>
              <a:t>dressid</a:t>
            </a:r>
            <a:r>
              <a:rPr lang="ko-KR" altLang="en-US" sz="1600" dirty="0">
                <a:solidFill>
                  <a:schemeClr val="tx1"/>
                </a:solidFill>
              </a:rPr>
              <a:t> 가 이 곳에 삽입되며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쿼리문이 실행됩니다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9D698B-8150-45D6-ABF4-98C7696E1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51708"/>
            <a:ext cx="9906000" cy="36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29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상세페이지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23B62-E100-4B2C-96DB-2604DE9943EE}"/>
              </a:ext>
            </a:extLst>
          </p:cNvPr>
          <p:cNvSpPr/>
          <p:nvPr/>
        </p:nvSpPr>
        <p:spPr>
          <a:xfrm>
            <a:off x="379522" y="1275906"/>
            <a:ext cx="4268678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앞서 쿼리문에서 받아온 정보중에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3</a:t>
            </a:r>
            <a:r>
              <a:rPr lang="ko-KR" altLang="en-US" sz="1600" dirty="0">
                <a:solidFill>
                  <a:schemeClr val="tx1"/>
                </a:solidFill>
              </a:rPr>
              <a:t>가지만 출력합니다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Dressimg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dressname</a:t>
            </a:r>
            <a:r>
              <a:rPr lang="en-US" altLang="ko-KR" sz="1600" dirty="0">
                <a:solidFill>
                  <a:schemeClr val="tx1"/>
                </a:solidFill>
              </a:rPr>
              <a:t>, price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9BC64-7994-49ED-8BEB-70759F66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2" y="2264070"/>
            <a:ext cx="4832282" cy="38680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D0C9AD-52EF-4BE4-92D4-3043CEAD947A}"/>
              </a:ext>
            </a:extLst>
          </p:cNvPr>
          <p:cNvCxnSpPr>
            <a:cxnSpLocks/>
          </p:cNvCxnSpPr>
          <p:nvPr/>
        </p:nvCxnSpPr>
        <p:spPr>
          <a:xfrm>
            <a:off x="4953000" y="3898900"/>
            <a:ext cx="7493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F1FA54-4D2C-4AD6-8B76-5030F62CE000}"/>
              </a:ext>
            </a:extLst>
          </p:cNvPr>
          <p:cNvGrpSpPr/>
          <p:nvPr/>
        </p:nvGrpSpPr>
        <p:grpSpPr>
          <a:xfrm>
            <a:off x="6518481" y="36"/>
            <a:ext cx="1967023" cy="6857964"/>
            <a:chOff x="11259644" y="-14253060"/>
            <a:chExt cx="6909163" cy="2550339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990C0E-4356-4BDC-81B2-3019C1514D39}"/>
                </a:ext>
              </a:extLst>
            </p:cNvPr>
            <p:cNvGrpSpPr/>
            <p:nvPr/>
          </p:nvGrpSpPr>
          <p:grpSpPr>
            <a:xfrm>
              <a:off x="11259644" y="-14253060"/>
              <a:ext cx="6909163" cy="19933745"/>
              <a:chOff x="5838040" y="-7997216"/>
              <a:chExt cx="6909163" cy="199337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7A12334-11D5-4529-B8FF-E23582FB37AC}"/>
                  </a:ext>
                </a:extLst>
              </p:cNvPr>
              <p:cNvGrpSpPr/>
              <p:nvPr/>
            </p:nvGrpSpPr>
            <p:grpSpPr>
              <a:xfrm>
                <a:off x="5934323" y="-7997216"/>
                <a:ext cx="6812880" cy="13919044"/>
                <a:chOff x="6647589" y="-4038600"/>
                <a:chExt cx="7697922" cy="13435012"/>
              </a:xfrm>
            </p:grpSpPr>
            <p:pic>
              <p:nvPicPr>
                <p:cNvPr id="29" name="Picture 28" descr="Graphical user interface, website, timeline&#10;&#10;Description automatically generated">
                  <a:extLst>
                    <a:ext uri="{FF2B5EF4-FFF2-40B4-BE49-F238E27FC236}">
                      <a16:creationId xmlns:a16="http://schemas.microsoft.com/office/drawing/2014/main" id="{1AE39E8F-33F8-4880-8F3F-5FE6B672B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7589" y="-4038600"/>
                  <a:ext cx="7697922" cy="6858000"/>
                </a:xfrm>
                <a:prstGeom prst="rect">
                  <a:avLst/>
                </a:prstGeom>
              </p:spPr>
            </p:pic>
            <p:pic>
              <p:nvPicPr>
                <p:cNvPr id="30" name="Picture 29" descr="Text, letter&#10;&#10;Description automatically generated">
                  <a:extLst>
                    <a:ext uri="{FF2B5EF4-FFF2-40B4-BE49-F238E27FC236}">
                      <a16:creationId xmlns:a16="http://schemas.microsoft.com/office/drawing/2014/main" id="{C9EB506A-1703-481E-B817-FC245EC18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7589" y="2538412"/>
                  <a:ext cx="7697922" cy="685800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 descr="Text&#10;&#10;Description automatically generated">
                <a:extLst>
                  <a:ext uri="{FF2B5EF4-FFF2-40B4-BE49-F238E27FC236}">
                    <a16:creationId xmlns:a16="http://schemas.microsoft.com/office/drawing/2014/main" id="{02318CE9-3A21-4CEA-958B-F446FE378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8040" y="5740366"/>
                <a:ext cx="6909163" cy="6196163"/>
              </a:xfrm>
              <a:prstGeom prst="rect">
                <a:avLst/>
              </a:prstGeom>
            </p:spPr>
          </p:pic>
        </p:grpSp>
        <p:pic>
          <p:nvPicPr>
            <p:cNvPr id="26" name="Picture 2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B42F5F6E-05B0-49B5-A4B8-97D16069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9644" y="5680684"/>
              <a:ext cx="6909163" cy="556965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18B5086-E33E-42EB-A060-9769A6B2575C}"/>
              </a:ext>
            </a:extLst>
          </p:cNvPr>
          <p:cNvSpPr/>
          <p:nvPr/>
        </p:nvSpPr>
        <p:spPr>
          <a:xfrm>
            <a:off x="6545892" y="538164"/>
            <a:ext cx="916945" cy="959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B088E-291E-4669-AEEC-2CF08EAF84E8}"/>
              </a:ext>
            </a:extLst>
          </p:cNvPr>
          <p:cNvSpPr/>
          <p:nvPr/>
        </p:nvSpPr>
        <p:spPr>
          <a:xfrm>
            <a:off x="7462837" y="538164"/>
            <a:ext cx="1022667" cy="1352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481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C7A378-F05E-4C81-A3FB-B3A5AB1CD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85" y="2368204"/>
            <a:ext cx="3286029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4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73D210-E458-4F7B-BAE0-5385EDC7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9" y="1486196"/>
            <a:ext cx="6621846" cy="5371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Insert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CC2395-4B48-4DE5-94B0-F3ECC16FDE68}"/>
              </a:ext>
            </a:extLst>
          </p:cNvPr>
          <p:cNvSpPr/>
          <p:nvPr/>
        </p:nvSpPr>
        <p:spPr>
          <a:xfrm>
            <a:off x="5737869" y="5097780"/>
            <a:ext cx="1219186" cy="241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43626-4553-4E01-B67D-699B5655D01F}"/>
              </a:ext>
            </a:extLst>
          </p:cNvPr>
          <p:cNvSpPr/>
          <p:nvPr/>
        </p:nvSpPr>
        <p:spPr>
          <a:xfrm>
            <a:off x="4706582" y="3969059"/>
            <a:ext cx="3019480" cy="301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상품의 수량을 선택 후 장바구니 버튼 클릭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F9C76B-1A04-41FF-9A14-EF0B128ED890}"/>
              </a:ext>
            </a:extLst>
          </p:cNvPr>
          <p:cNvCxnSpPr>
            <a:cxnSpLocks/>
          </p:cNvCxnSpPr>
          <p:nvPr/>
        </p:nvCxnSpPr>
        <p:spPr>
          <a:xfrm>
            <a:off x="5298051" y="4375459"/>
            <a:ext cx="0" cy="971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4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EFB3D1-ECB8-4A71-BC17-7286BD9F1521}"/>
              </a:ext>
            </a:extLst>
          </p:cNvPr>
          <p:cNvGrpSpPr/>
          <p:nvPr/>
        </p:nvGrpSpPr>
        <p:grpSpPr>
          <a:xfrm>
            <a:off x="-1" y="673395"/>
            <a:ext cx="9854351" cy="6184605"/>
            <a:chOff x="-1" y="673395"/>
            <a:chExt cx="9854351" cy="61846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99D823-72E8-4E63-9B85-4C5F74D5444E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장바구니 </a:t>
              </a:r>
              <a:r>
                <a:rPr lang="en-US" altLang="ko-KR" dirty="0"/>
                <a:t>Insert</a:t>
              </a:r>
              <a:endParaRPr lang="ko-KR" altLang="en-US" dirty="0"/>
            </a:p>
          </p:txBody>
        </p:sp>
        <p:pic>
          <p:nvPicPr>
            <p:cNvPr id="7" name="Picture 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E1A3B32-3DB2-475A-A8B2-CAB4D4AC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82" y="1460310"/>
              <a:ext cx="4901350" cy="53976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600B6A-61B3-44E6-9430-D959F3D201E8}"/>
                </a:ext>
              </a:extLst>
            </p:cNvPr>
            <p:cNvSpPr/>
            <p:nvPr/>
          </p:nvSpPr>
          <p:spPr>
            <a:xfrm>
              <a:off x="2530369" y="824022"/>
              <a:ext cx="5636439" cy="451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장바구니는 상세페이지에서 장바구니 버튼을 클릭하면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input type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 히든인 정보를 담아 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../cart/cartInsert.co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로 전송합니다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4CF219F-CE97-4A61-ADB1-06669C30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915" y="5420376"/>
              <a:ext cx="4316435" cy="90243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7E6619-C5FA-4661-B601-1F36825F0E6D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6032057"/>
              <a:ext cx="58491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E1998C-0668-4E4D-A39A-D7182FAECA6D}"/>
                </a:ext>
              </a:extLst>
            </p:cNvPr>
            <p:cNvSpPr/>
            <p:nvPr/>
          </p:nvSpPr>
          <p:spPr>
            <a:xfrm>
              <a:off x="5537915" y="5420376"/>
              <a:ext cx="4316435" cy="9024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9091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91F782-A425-4DBD-8B19-A1EF278336B1}"/>
              </a:ext>
            </a:extLst>
          </p:cNvPr>
          <p:cNvGrpSpPr/>
          <p:nvPr/>
        </p:nvGrpSpPr>
        <p:grpSpPr>
          <a:xfrm>
            <a:off x="-1" y="596444"/>
            <a:ext cx="8562834" cy="5842533"/>
            <a:chOff x="-1" y="596444"/>
            <a:chExt cx="8562834" cy="5842533"/>
          </a:xfrm>
        </p:grpSpPr>
        <p:pic>
          <p:nvPicPr>
            <p:cNvPr id="6" name="Picture 5" descr="A screen shot of a social media post&#10;&#10;Description automatically generated">
              <a:extLst>
                <a:ext uri="{FF2B5EF4-FFF2-40B4-BE49-F238E27FC236}">
                  <a16:creationId xmlns:a16="http://schemas.microsoft.com/office/drawing/2014/main" id="{F55E7E13-7F41-4E15-BED5-F4A3427B0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661" y="1244382"/>
              <a:ext cx="3677163" cy="77163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894217-06C6-4CDF-94C0-D95776EA5977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장바구니 </a:t>
              </a:r>
              <a:r>
                <a:rPr lang="en-US" altLang="ko-KR" dirty="0"/>
                <a:t>Insert</a:t>
              </a:r>
              <a:endParaRPr lang="ko-KR" alt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72DC6B-0659-4487-9D42-EFE208AE90F4}"/>
                </a:ext>
              </a:extLst>
            </p:cNvPr>
            <p:cNvSpPr/>
            <p:nvPr/>
          </p:nvSpPr>
          <p:spPr>
            <a:xfrm>
              <a:off x="1967022" y="596444"/>
              <a:ext cx="5636439" cy="4518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/cart/cartInsert.co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경로로 이동하게 되면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cCom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= new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CartInsertCommand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();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가 실행됩니다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2" name="Picture 11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49C744D8-5CE5-4BC0-93CE-7E7288B3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167" y="3644907"/>
              <a:ext cx="7219666" cy="279407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EE90E8-3D30-4810-861A-72E3985C525F}"/>
                </a:ext>
              </a:extLst>
            </p:cNvPr>
            <p:cNvSpPr/>
            <p:nvPr/>
          </p:nvSpPr>
          <p:spPr>
            <a:xfrm>
              <a:off x="2134780" y="2833352"/>
              <a:ext cx="5636439" cy="605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CartInsertCommand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는 앞서 상세페이지에서 가져온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데이터들은 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request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로 가져와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cartDao.insertCart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cartVO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에 전송 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3273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D60988-BE82-4BFF-894F-A1CB821204F8}"/>
              </a:ext>
            </a:extLst>
          </p:cNvPr>
          <p:cNvGrpSpPr/>
          <p:nvPr/>
        </p:nvGrpSpPr>
        <p:grpSpPr>
          <a:xfrm>
            <a:off x="-1" y="673395"/>
            <a:ext cx="9306060" cy="5892501"/>
            <a:chOff x="-1" y="673395"/>
            <a:chExt cx="9306060" cy="5892501"/>
          </a:xfrm>
        </p:grpSpPr>
        <p:pic>
          <p:nvPicPr>
            <p:cNvPr id="3" name="Picture 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24DD7CE-D169-454C-AF38-36302970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40" y="2253520"/>
              <a:ext cx="8706119" cy="431237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A4A266-D61C-4EFC-842A-47205BBA2015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장바구니 </a:t>
              </a:r>
              <a:r>
                <a:rPr lang="en-US" altLang="ko-KR" dirty="0"/>
                <a:t>Insert</a:t>
              </a:r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5648E3-360C-41A8-9BB0-0E16960FE006}"/>
                </a:ext>
              </a:extLst>
            </p:cNvPr>
            <p:cNvSpPr/>
            <p:nvPr/>
          </p:nvSpPr>
          <p:spPr>
            <a:xfrm>
              <a:off x="2134779" y="1461872"/>
              <a:ext cx="5636439" cy="6056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cartDao.insertCart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cartVO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에서 전송 받은 데이터를 삽입하여 쿼리문을 작성합니다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157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57AE34-CE7B-46FC-A5B1-9F42D79FE79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Insert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61309-B727-4D88-A7C6-EB0138EC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65" y="2709762"/>
            <a:ext cx="4258269" cy="1438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076E6-D054-462E-95F1-CE1BB4C2E5B1}"/>
              </a:ext>
            </a:extLst>
          </p:cNvPr>
          <p:cNvSpPr/>
          <p:nvPr/>
        </p:nvSpPr>
        <p:spPr>
          <a:xfrm>
            <a:off x="1786892" y="1553636"/>
            <a:ext cx="6332216" cy="88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viewPage</a:t>
            </a:r>
            <a:r>
              <a:rPr lang="ko-KR" altLang="en-US" sz="1600" dirty="0">
                <a:solidFill>
                  <a:schemeClr val="tx1"/>
                </a:solidFill>
              </a:rPr>
              <a:t>로 이동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carSelect.co</a:t>
            </a:r>
            <a:r>
              <a:rPr lang="ko-KR" altLang="en-US" sz="1600" dirty="0">
                <a:solidFill>
                  <a:schemeClr val="tx1"/>
                </a:solidFill>
              </a:rPr>
              <a:t> 로 경로를 이동하면 아래 줄 인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/cart/cartSelect.co</a:t>
            </a:r>
            <a:r>
              <a:rPr lang="ko-KR" altLang="en-US" sz="1600" dirty="0">
                <a:solidFill>
                  <a:schemeClr val="tx1"/>
                </a:solidFill>
              </a:rPr>
              <a:t> 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9065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57AE34-CE7B-46FC-A5B1-9F42D79FE79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Insert</a:t>
            </a:r>
            <a:endParaRPr lang="ko-KR" alt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61309-B727-4D88-A7C6-EB0138EC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65" y="1637020"/>
            <a:ext cx="4258269" cy="1438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076E6-D054-462E-95F1-CE1BB4C2E5B1}"/>
              </a:ext>
            </a:extLst>
          </p:cNvPr>
          <p:cNvSpPr/>
          <p:nvPr/>
        </p:nvSpPr>
        <p:spPr>
          <a:xfrm>
            <a:off x="1786892" y="480894"/>
            <a:ext cx="6332216" cy="88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viewPage</a:t>
            </a:r>
            <a:r>
              <a:rPr lang="ko-KR" altLang="en-US" sz="1600" dirty="0">
                <a:solidFill>
                  <a:schemeClr val="tx1"/>
                </a:solidFill>
              </a:rPr>
              <a:t>로 이동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carSelect.co</a:t>
            </a:r>
            <a:r>
              <a:rPr lang="ko-KR" altLang="en-US" sz="1600" dirty="0">
                <a:solidFill>
                  <a:schemeClr val="tx1"/>
                </a:solidFill>
              </a:rPr>
              <a:t> 로 경로를 이동하면 아래 줄 인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/cart/cartSelect.co</a:t>
            </a:r>
            <a:r>
              <a:rPr lang="ko-KR" altLang="en-US" sz="1600" dirty="0">
                <a:solidFill>
                  <a:schemeClr val="tx1"/>
                </a:solidFill>
              </a:rPr>
              <a:t> 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D8025F-62BD-4775-AC02-218FAE1E5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" y="4400124"/>
            <a:ext cx="8119108" cy="2457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CD445C-61C1-462B-826E-B97FF2BCCAFB}"/>
              </a:ext>
            </a:extLst>
          </p:cNvPr>
          <p:cNvSpPr/>
          <p:nvPr/>
        </p:nvSpPr>
        <p:spPr>
          <a:xfrm>
            <a:off x="1786892" y="3321564"/>
            <a:ext cx="6332216" cy="1078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cCom</a:t>
            </a:r>
            <a:r>
              <a:rPr lang="en-US" altLang="ko-KR" sz="1600" dirty="0">
                <a:solidFill>
                  <a:schemeClr val="tx1"/>
                </a:solidFill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</a:rPr>
              <a:t>CartListCommand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가 실행되는데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여기서는 아이디가 없으면 로그인 페이지로 이동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아이디가 있다면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배열을 사용하여 </a:t>
            </a:r>
            <a:r>
              <a:rPr lang="en-US" altLang="ko-KR" sz="1600" dirty="0" err="1">
                <a:solidFill>
                  <a:schemeClr val="tx1"/>
                </a:solidFill>
              </a:rPr>
              <a:t>cDao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에 있는 </a:t>
            </a:r>
            <a:r>
              <a:rPr lang="en-US" altLang="ko-KR" sz="1600" dirty="0" err="1">
                <a:solidFill>
                  <a:schemeClr val="tx1"/>
                </a:solidFill>
              </a:rPr>
              <a:t>listCart</a:t>
            </a:r>
            <a:r>
              <a:rPr lang="en-US" altLang="ko-KR" sz="1600" dirty="0">
                <a:solidFill>
                  <a:schemeClr val="tx1"/>
                </a:solidFill>
              </a:rPr>
              <a:t>(id)</a:t>
            </a:r>
            <a:r>
              <a:rPr lang="ko-KR" altLang="en-US" sz="1600" dirty="0">
                <a:solidFill>
                  <a:schemeClr val="tx1"/>
                </a:solidFill>
              </a:rPr>
              <a:t>를 불러오게 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C996A-8260-489C-B024-A92C012EC6FC}"/>
              </a:ext>
            </a:extLst>
          </p:cNvPr>
          <p:cNvSpPr/>
          <p:nvPr/>
        </p:nvSpPr>
        <p:spPr>
          <a:xfrm>
            <a:off x="3095624" y="2654106"/>
            <a:ext cx="2771776" cy="266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310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select</a:t>
            </a:r>
            <a:endParaRPr lang="ko-KR" alt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C4E0CF-DF01-4A3F-96EE-7E982932C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79" y="3104130"/>
            <a:ext cx="5387802" cy="1820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359B89-0A75-4D42-BF3B-D6D4F921EC7F}"/>
              </a:ext>
            </a:extLst>
          </p:cNvPr>
          <p:cNvSpPr/>
          <p:nvPr/>
        </p:nvSpPr>
        <p:spPr>
          <a:xfrm>
            <a:off x="1054823" y="1616689"/>
            <a:ext cx="7359298" cy="1113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 다음 </a:t>
            </a:r>
            <a:r>
              <a:rPr lang="en-US" altLang="ko-KR" sz="1600" dirty="0" err="1">
                <a:solidFill>
                  <a:schemeClr val="tx1"/>
                </a:solidFill>
              </a:rPr>
              <a:t>viewPage</a:t>
            </a:r>
            <a:r>
              <a:rPr lang="ko-KR" altLang="en-US" sz="1600" dirty="0">
                <a:solidFill>
                  <a:schemeClr val="tx1"/>
                </a:solidFill>
              </a:rPr>
              <a:t>로 이동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Cart.jsp</a:t>
            </a:r>
            <a:r>
              <a:rPr lang="ko-KR" altLang="en-US" sz="1600" dirty="0">
                <a:solidFill>
                  <a:schemeClr val="tx1"/>
                </a:solidFill>
              </a:rPr>
              <a:t>로 경로를 이동하면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2C3CD-26D2-4859-B7B8-C5B8E00D1343}"/>
              </a:ext>
            </a:extLst>
          </p:cNvPr>
          <p:cNvSpPr/>
          <p:nvPr/>
        </p:nvSpPr>
        <p:spPr>
          <a:xfrm>
            <a:off x="2661519" y="4216721"/>
            <a:ext cx="2532781" cy="279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5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4AB0421-B412-40B7-A2C5-B79BA2E4E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85" y="2148729"/>
            <a:ext cx="328602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3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764D8-15C5-43B2-AA0A-29A6435436A4}"/>
              </a:ext>
            </a:extLst>
          </p:cNvPr>
          <p:cNvSpPr/>
          <p:nvPr/>
        </p:nvSpPr>
        <p:spPr>
          <a:xfrm>
            <a:off x="983510" y="1018656"/>
            <a:ext cx="7252796" cy="810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방금 주문한 상품이 장바구니에 들어간 것을 확인할 수 있습니다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A914A4-2C32-4AAC-9ADC-E7B583EC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38" y="1659267"/>
            <a:ext cx="7054524" cy="58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1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2C03305-7D42-44A4-997E-E28DF86F7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85" y="2368204"/>
            <a:ext cx="3286029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74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43EF77-2EEF-4373-9B2E-1B4165B82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28" y="1031054"/>
            <a:ext cx="7068457" cy="58269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191BC5-0BD3-40FD-9A63-C491C643D4ED}"/>
              </a:ext>
            </a:extLst>
          </p:cNvPr>
          <p:cNvSpPr/>
          <p:nvPr/>
        </p:nvSpPr>
        <p:spPr>
          <a:xfrm>
            <a:off x="737218" y="214756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장바구니에서 주문을 클릭하면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906EF-EE83-42B0-9AB1-E2853B53729E}"/>
              </a:ext>
            </a:extLst>
          </p:cNvPr>
          <p:cNvSpPr/>
          <p:nvPr/>
        </p:nvSpPr>
        <p:spPr>
          <a:xfrm>
            <a:off x="7561943" y="3701144"/>
            <a:ext cx="720342" cy="827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1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3BF5B8-E2EB-41A2-A399-E7BCB3BB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71" y="0"/>
            <a:ext cx="5399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396EF0-6B1D-4F75-88FB-6FEE998DB327}"/>
              </a:ext>
            </a:extLst>
          </p:cNvPr>
          <p:cNvSpPr/>
          <p:nvPr/>
        </p:nvSpPr>
        <p:spPr>
          <a:xfrm>
            <a:off x="0" y="2409371"/>
            <a:ext cx="3094553" cy="1135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장바구니에서 주문을 클릭하면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 페이지로 이동합니다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2AD8DF-BB09-4AF9-849D-11C52E13A769}"/>
              </a:ext>
            </a:extLst>
          </p:cNvPr>
          <p:cNvSpPr/>
          <p:nvPr/>
        </p:nvSpPr>
        <p:spPr>
          <a:xfrm>
            <a:off x="72959" y="3868057"/>
            <a:ext cx="3094553" cy="1135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 페이지에서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배송 정보 </a:t>
            </a:r>
            <a:r>
              <a:rPr lang="en-US" altLang="ko-KR" sz="1600" dirty="0">
                <a:solidFill>
                  <a:schemeClr val="tx1"/>
                </a:solidFill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</a:rPr>
              <a:t>결제 수단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을 입력하고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결제하기를 클릭하면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08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B1F815-E8D0-4A99-AC4F-9BE4DC30F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3" y="2575711"/>
            <a:ext cx="9661493" cy="32235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37C3BF-1843-41EF-A11F-8AFAF80E0B88}"/>
              </a:ext>
            </a:extLst>
          </p:cNvPr>
          <p:cNvSpPr/>
          <p:nvPr/>
        </p:nvSpPr>
        <p:spPr>
          <a:xfrm>
            <a:off x="460230" y="1444486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첫번째로 상품의 정보들은 히든을 사용하여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/order/orderInsert.co</a:t>
            </a:r>
            <a:r>
              <a:rPr lang="ko-KR" altLang="en-US" sz="1600" dirty="0">
                <a:solidFill>
                  <a:schemeClr val="tx1"/>
                </a:solidFill>
              </a:rPr>
              <a:t>로 보낼 준비를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7A05A5-1A65-4E12-959B-C73AEC92FBF9}"/>
              </a:ext>
            </a:extLst>
          </p:cNvPr>
          <p:cNvSpPr/>
          <p:nvPr/>
        </p:nvSpPr>
        <p:spPr>
          <a:xfrm>
            <a:off x="4847771" y="4383314"/>
            <a:ext cx="2844801" cy="217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90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7C3BF-1843-41EF-A11F-8AFAF80E0B88}"/>
              </a:ext>
            </a:extLst>
          </p:cNvPr>
          <p:cNvSpPr/>
          <p:nvPr/>
        </p:nvSpPr>
        <p:spPr>
          <a:xfrm>
            <a:off x="416914" y="1167477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두번째로 빈칸의 채워 받는사람과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주소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휴대전화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이메일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배송 메세지등 작성하여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/order/orderInsert.co</a:t>
            </a:r>
            <a:r>
              <a:rPr lang="ko-KR" altLang="en-US" sz="1600" dirty="0">
                <a:solidFill>
                  <a:schemeClr val="tx1"/>
                </a:solidFill>
              </a:rPr>
              <a:t> 로 전송할 준비를 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528286-64CD-485F-868F-F35E1D38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2091684"/>
            <a:ext cx="7892966" cy="46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12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7C3BF-1843-41EF-A11F-8AFAF80E0B88}"/>
              </a:ext>
            </a:extLst>
          </p:cNvPr>
          <p:cNvSpPr/>
          <p:nvPr/>
        </p:nvSpPr>
        <p:spPr>
          <a:xfrm>
            <a:off x="416914" y="1275906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세번째로 입금자 명과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입금은행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등 작성하고 마지막으로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 금액 </a:t>
            </a:r>
            <a:r>
              <a:rPr lang="en-US" altLang="ko-KR" sz="1600" dirty="0">
                <a:solidFill>
                  <a:schemeClr val="tx1"/>
                </a:solidFill>
              </a:rPr>
              <a:t>+ </a:t>
            </a:r>
            <a:r>
              <a:rPr lang="ko-KR" altLang="en-US" sz="1600" dirty="0">
                <a:solidFill>
                  <a:schemeClr val="tx1"/>
                </a:solidFill>
              </a:rPr>
              <a:t>배송비 을 보여줍니다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51FD4F-E397-48FF-AAD0-CC9D9AB3E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22" y="2264070"/>
            <a:ext cx="6060811" cy="4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47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5F71D9-CDCE-4C39-A9A6-82745A259EBA}"/>
              </a:ext>
            </a:extLst>
          </p:cNvPr>
          <p:cNvSpPr/>
          <p:nvPr/>
        </p:nvSpPr>
        <p:spPr>
          <a:xfrm>
            <a:off x="416913" y="1487837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1~3</a:t>
            </a:r>
            <a:r>
              <a:rPr lang="ko-KR" altLang="en-US" sz="1600" dirty="0">
                <a:solidFill>
                  <a:schemeClr val="tx1"/>
                </a:solidFill>
              </a:rPr>
              <a:t>번째 정보들을 모두 </a:t>
            </a:r>
            <a:r>
              <a:rPr lang="en-US" altLang="ko-KR" sz="1600" dirty="0">
                <a:solidFill>
                  <a:schemeClr val="tx1"/>
                </a:solidFill>
              </a:rPr>
              <a:t>form </a:t>
            </a:r>
            <a:r>
              <a:rPr lang="ko-KR" altLang="en-US" sz="1600" dirty="0">
                <a:solidFill>
                  <a:schemeClr val="tx1"/>
                </a:solidFill>
              </a:rPr>
              <a:t>에 담아 </a:t>
            </a:r>
            <a:r>
              <a:rPr lang="en-US" altLang="ko-KR" sz="1600" dirty="0">
                <a:solidFill>
                  <a:schemeClr val="tx1"/>
                </a:solidFill>
              </a:rPr>
              <a:t>../order/orderInsert.co </a:t>
            </a:r>
            <a:r>
              <a:rPr lang="ko-KR" altLang="en-US" sz="1600" dirty="0">
                <a:solidFill>
                  <a:schemeClr val="tx1"/>
                </a:solidFill>
              </a:rPr>
              <a:t>에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table, close, room, holding&#10;&#10;Description automatically generated">
            <a:extLst>
              <a:ext uri="{FF2B5EF4-FFF2-40B4-BE49-F238E27FC236}">
                <a16:creationId xmlns:a16="http://schemas.microsoft.com/office/drawing/2014/main" id="{613BEFB0-E642-4255-B179-61363321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99" y="2311405"/>
            <a:ext cx="6296508" cy="11103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ED795E-14D3-4A6C-99B6-B676B78AE0E3}"/>
              </a:ext>
            </a:extLst>
          </p:cNvPr>
          <p:cNvSpPr/>
          <p:nvPr/>
        </p:nvSpPr>
        <p:spPr>
          <a:xfrm>
            <a:off x="416913" y="3676097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전송 후에 </a:t>
            </a:r>
            <a:r>
              <a:rPr lang="en-US" altLang="ko-KR" sz="1600" dirty="0">
                <a:solidFill>
                  <a:schemeClr val="tx1"/>
                </a:solidFill>
              </a:rPr>
              <a:t>orderSelect.co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cCom</a:t>
            </a:r>
            <a:r>
              <a:rPr lang="en-US" altLang="ko-KR" sz="1600" dirty="0">
                <a:solidFill>
                  <a:schemeClr val="tx1"/>
                </a:solidFill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</a:rPr>
              <a:t>OrderInsertCommand</a:t>
            </a:r>
            <a:r>
              <a:rPr lang="en-US" altLang="ko-KR" sz="1600" dirty="0">
                <a:solidFill>
                  <a:schemeClr val="tx1"/>
                </a:solidFill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</a:rPr>
              <a:t>가 실행됩니다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552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장바구니 </a:t>
            </a:r>
            <a:r>
              <a:rPr lang="en-US" altLang="ko-KR"/>
              <a:t>-&gt; </a:t>
            </a:r>
            <a:r>
              <a:rPr lang="ko-KR" altLang="en-US"/>
              <a:t>주문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5F71D9-CDCE-4C39-A9A6-82745A259EBA}"/>
              </a:ext>
            </a:extLst>
          </p:cNvPr>
          <p:cNvSpPr/>
          <p:nvPr/>
        </p:nvSpPr>
        <p:spPr>
          <a:xfrm>
            <a:off x="452351" y="1061386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cCom</a:t>
            </a:r>
            <a:r>
              <a:rPr lang="en-US" altLang="ko-KR" sz="1600" dirty="0">
                <a:solidFill>
                  <a:schemeClr val="tx1"/>
                </a:solidFill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</a:rPr>
              <a:t>OrderInsertCommand</a:t>
            </a:r>
            <a:r>
              <a:rPr lang="en-US" altLang="ko-KR" sz="1600" dirty="0">
                <a:solidFill>
                  <a:schemeClr val="tx1"/>
                </a:solidFill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</a:rPr>
              <a:t>는 앞서 </a:t>
            </a:r>
            <a:r>
              <a:rPr lang="en-US" altLang="ko-KR" sz="1600" dirty="0">
                <a:solidFill>
                  <a:schemeClr val="tx1"/>
                </a:solidFill>
              </a:rPr>
              <a:t>form </a:t>
            </a:r>
            <a:r>
              <a:rPr lang="ko-KR" altLang="en-US" sz="1600" dirty="0">
                <a:solidFill>
                  <a:schemeClr val="tx1"/>
                </a:solidFill>
              </a:rPr>
              <a:t>에 담음 데이터들은 </a:t>
            </a:r>
            <a:r>
              <a:rPr lang="en-US" altLang="ko-KR" sz="1600" dirty="0">
                <a:solidFill>
                  <a:schemeClr val="tx1"/>
                </a:solidFill>
              </a:rPr>
              <a:t>request </a:t>
            </a:r>
            <a:r>
              <a:rPr lang="ko-KR" altLang="en-US" sz="1600" dirty="0">
                <a:solidFill>
                  <a:schemeClr val="tx1"/>
                </a:solidFill>
              </a:rPr>
              <a:t>로 받아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orderDao.OrderInsert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orderVo</a:t>
            </a:r>
            <a:r>
              <a:rPr lang="en-US" altLang="ko-KR" sz="1600" dirty="0">
                <a:solidFill>
                  <a:schemeClr val="tx1"/>
                </a:solidFill>
              </a:rPr>
              <a:t>); </a:t>
            </a:r>
            <a:r>
              <a:rPr lang="ko-KR" altLang="en-US" sz="1600" dirty="0">
                <a:solidFill>
                  <a:schemeClr val="tx1"/>
                </a:solidFill>
              </a:rPr>
              <a:t>에 전송합니다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04A12B-BD87-48C4-AEA2-263B82084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8" y="1808152"/>
            <a:ext cx="7712765" cy="3241696"/>
          </a:xfrm>
          <a:prstGeom prst="rect">
            <a:avLst/>
          </a:prstGeom>
        </p:spPr>
      </p:pic>
      <p:pic>
        <p:nvPicPr>
          <p:cNvPr id="15" name="Picture 14" descr="A picture containing holding, room, people, remote&#10;&#10;Description automatically generated">
            <a:extLst>
              <a:ext uri="{FF2B5EF4-FFF2-40B4-BE49-F238E27FC236}">
                <a16:creationId xmlns:a16="http://schemas.microsoft.com/office/drawing/2014/main" id="{BEAAA567-616B-4128-B38C-7A4B6376D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6" y="5886314"/>
            <a:ext cx="4782217" cy="9716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FCDC58-CF3D-4315-A3DD-B980F8524CD0}"/>
              </a:ext>
            </a:extLst>
          </p:cNvPr>
          <p:cNvSpPr/>
          <p:nvPr/>
        </p:nvSpPr>
        <p:spPr>
          <a:xfrm>
            <a:off x="565459" y="5302532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장바구니에 있는 상품을 주문했다면 방금 주문한 장바구니에 있는 상품을 삭제합니다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8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0373D8-BA96-4382-8B47-6F50D2B10CEB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장바구니 </a:t>
            </a:r>
            <a:r>
              <a:rPr lang="en-US" altLang="ko-KR"/>
              <a:t>-&gt; </a:t>
            </a:r>
            <a:r>
              <a:rPr lang="ko-KR" altLang="en-US"/>
              <a:t>주문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5F71D9-CDCE-4C39-A9A6-82745A259EBA}"/>
              </a:ext>
            </a:extLst>
          </p:cNvPr>
          <p:cNvSpPr/>
          <p:nvPr/>
        </p:nvSpPr>
        <p:spPr>
          <a:xfrm>
            <a:off x="565459" y="781824"/>
            <a:ext cx="8775081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모든 데이터들을 순서에 맞게 데이터를 삽입합니다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DE91BC-E041-499A-B480-E56FD32E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80" y="1515384"/>
            <a:ext cx="6517234" cy="53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1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30B08E0-919F-4656-9B6B-5AE2F69D69F2}"/>
              </a:ext>
            </a:extLst>
          </p:cNvPr>
          <p:cNvGrpSpPr/>
          <p:nvPr/>
        </p:nvGrpSpPr>
        <p:grpSpPr>
          <a:xfrm>
            <a:off x="3315000" y="2160373"/>
            <a:ext cx="3276000" cy="2057440"/>
            <a:chOff x="3315000" y="2160373"/>
            <a:chExt cx="3276000" cy="205744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D878360-A70A-47E4-A0A1-C95D6771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2712347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BEE2558-D684-4BA1-8C88-187FC6D6A434}"/>
                </a:ext>
              </a:extLst>
            </p:cNvPr>
            <p:cNvSpPr/>
            <p:nvPr/>
          </p:nvSpPr>
          <p:spPr>
            <a:xfrm>
              <a:off x="4721706" y="2619111"/>
              <a:ext cx="462592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D04709-8EFF-46B9-AC81-CDBD1C3451B9}"/>
                </a:ext>
              </a:extLst>
            </p:cNvPr>
            <p:cNvSpPr/>
            <p:nvPr/>
          </p:nvSpPr>
          <p:spPr>
            <a:xfrm>
              <a:off x="3863811" y="3204596"/>
              <a:ext cx="2178377" cy="52096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CSS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766B95-514F-41E5-B42A-FEA8B49E7F08}"/>
                </a:ext>
              </a:extLst>
            </p:cNvPr>
            <p:cNvCxnSpPr>
              <a:cxnSpLocks/>
            </p:cNvCxnSpPr>
            <p:nvPr/>
          </p:nvCxnSpPr>
          <p:spPr>
            <a:xfrm>
              <a:off x="3315000" y="4217813"/>
              <a:ext cx="32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E1FDF-7857-4F40-B2C0-33157B050BF0}"/>
                </a:ext>
              </a:extLst>
            </p:cNvPr>
            <p:cNvSpPr/>
            <p:nvPr/>
          </p:nvSpPr>
          <p:spPr>
            <a:xfrm>
              <a:off x="3943350" y="2160373"/>
              <a:ext cx="2019300" cy="5266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index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090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 </a:t>
            </a:r>
            <a:r>
              <a:rPr lang="en-US" altLang="ko-KR" dirty="0"/>
              <a:t>-&gt; </a:t>
            </a:r>
            <a:r>
              <a:rPr lang="ko-KR" altLang="en-US" dirty="0"/>
              <a:t>주문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994F36-92E4-4233-A24C-9959B07B0BAC}"/>
              </a:ext>
            </a:extLst>
          </p:cNvPr>
          <p:cNvSpPr/>
          <p:nvPr/>
        </p:nvSpPr>
        <p:spPr>
          <a:xfrm>
            <a:off x="-139470" y="2609644"/>
            <a:ext cx="4212983" cy="988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주문 페이지에 방금 주문한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상품이 출력된 상황입니다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0D95C3-74CF-4D05-8420-60E403982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35" y="0"/>
            <a:ext cx="553632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0CD5BF-5EA3-43BB-8F67-081E5C6E757D}"/>
              </a:ext>
            </a:extLst>
          </p:cNvPr>
          <p:cNvSpPr/>
          <p:nvPr/>
        </p:nvSpPr>
        <p:spPr>
          <a:xfrm>
            <a:off x="4013635" y="2168013"/>
            <a:ext cx="5536329" cy="6489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028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B88BD5-B7E8-4657-BCD2-E6012B5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72" y="2368204"/>
            <a:ext cx="3590855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997F03-7B71-44C6-B742-6212DD47F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21" y="781034"/>
            <a:ext cx="7240010" cy="5982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9D823-72E8-4E63-9B85-4C5F74D5444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489DA-ECBD-4941-B240-5A3F2AD4AF30}"/>
              </a:ext>
            </a:extLst>
          </p:cNvPr>
          <p:cNvSpPr/>
          <p:nvPr/>
        </p:nvSpPr>
        <p:spPr>
          <a:xfrm>
            <a:off x="6400800" y="4830807"/>
            <a:ext cx="1830668" cy="4196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C86BD-358F-4DC1-8539-E032455C4574}"/>
              </a:ext>
            </a:extLst>
          </p:cNvPr>
          <p:cNvSpPr/>
          <p:nvPr/>
        </p:nvSpPr>
        <p:spPr>
          <a:xfrm>
            <a:off x="4426843" y="3948475"/>
            <a:ext cx="3019480" cy="301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상품의 수량을 선택 후 바로구매 버튼 클릭</a:t>
            </a:r>
          </a:p>
        </p:txBody>
      </p:sp>
    </p:spTree>
    <p:extLst>
      <p:ext uri="{BB962C8B-B14F-4D97-AF65-F5344CB8AC3E}">
        <p14:creationId xmlns:p14="http://schemas.microsoft.com/office/powerpoint/2010/main" val="78272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A5CBD25-42BC-4F95-8D71-F1FFD00F7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7091"/>
            <a:ext cx="4841662" cy="4674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742448-E1CD-4F0A-9633-524EE9E882F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F490DB-8D5F-4A99-A039-5EB6D5A3F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66" y="805753"/>
            <a:ext cx="5012165" cy="59141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B5A65C-D8B2-4F50-87F9-9FC422230228}"/>
              </a:ext>
            </a:extLst>
          </p:cNvPr>
          <p:cNvSpPr/>
          <p:nvPr/>
        </p:nvSpPr>
        <p:spPr>
          <a:xfrm>
            <a:off x="4824166" y="1297505"/>
            <a:ext cx="5081834" cy="747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FA09E4-E756-4FCE-94F8-93B61A830AF2}"/>
              </a:ext>
            </a:extLst>
          </p:cNvPr>
          <p:cNvSpPr/>
          <p:nvPr/>
        </p:nvSpPr>
        <p:spPr>
          <a:xfrm>
            <a:off x="0" y="2252411"/>
            <a:ext cx="3019480" cy="301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CAED0F-8F07-407C-BC0A-E90668A4CBE1}"/>
              </a:ext>
            </a:extLst>
          </p:cNvPr>
          <p:cNvCxnSpPr>
            <a:cxnSpLocks/>
          </p:cNvCxnSpPr>
          <p:nvPr/>
        </p:nvCxnSpPr>
        <p:spPr>
          <a:xfrm flipV="1">
            <a:off x="3657600" y="1669951"/>
            <a:ext cx="1096897" cy="2371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FD3588-123B-4F8C-8BF5-C79CA116DFDE}"/>
              </a:ext>
            </a:extLst>
          </p:cNvPr>
          <p:cNvSpPr/>
          <p:nvPr/>
        </p:nvSpPr>
        <p:spPr>
          <a:xfrm>
            <a:off x="92548" y="3722936"/>
            <a:ext cx="3373323" cy="3108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D7DDC-F2D6-489B-BDE4-E6BAFF0D9241}"/>
              </a:ext>
            </a:extLst>
          </p:cNvPr>
          <p:cNvSpPr/>
          <p:nvPr/>
        </p:nvSpPr>
        <p:spPr>
          <a:xfrm>
            <a:off x="2105799" y="157826"/>
            <a:ext cx="5471726" cy="486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상품 상세페이지에서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로 주문할 상품의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정보들을 가져와 주문페이지에 정보들을 뿌려줍니다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50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6E126D-15C0-4D38-A682-D29D8DC3B79F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62F2C7-208E-4169-BFB6-289EDA4DC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56" y="3932199"/>
            <a:ext cx="6916087" cy="12528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D6923E-F9A5-4E1B-8C27-2C3865914702}"/>
              </a:ext>
            </a:extLst>
          </p:cNvPr>
          <p:cNvSpPr/>
          <p:nvPr/>
        </p:nvSpPr>
        <p:spPr>
          <a:xfrm>
            <a:off x="2841697" y="1680231"/>
            <a:ext cx="4222604" cy="1919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../order/orderHalfInsert.co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에 보낼 데이터들을 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hidden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을 활용하여 데이터를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 보낼 준비를 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028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B8332E-0A90-4D04-9876-E78CF4C6EE26}"/>
              </a:ext>
            </a:extLst>
          </p:cNvPr>
          <p:cNvGrpSpPr/>
          <p:nvPr/>
        </p:nvGrpSpPr>
        <p:grpSpPr>
          <a:xfrm>
            <a:off x="-144280" y="581220"/>
            <a:ext cx="10050280" cy="6276780"/>
            <a:chOff x="-144280" y="581220"/>
            <a:chExt cx="10050280" cy="62767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BB3E41-BEC0-4CF9-ACBB-9BA148D7F279}"/>
                </a:ext>
              </a:extLst>
            </p:cNvPr>
            <p:cNvSpPr/>
            <p:nvPr/>
          </p:nvSpPr>
          <p:spPr>
            <a:xfrm>
              <a:off x="-1" y="673395"/>
              <a:ext cx="1967023" cy="6025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상세페이지 </a:t>
              </a:r>
              <a:r>
                <a:rPr lang="en-US" altLang="ko-KR" sz="1600" dirty="0"/>
                <a:t>-&gt; </a:t>
              </a:r>
              <a:r>
                <a:rPr lang="ko-KR" altLang="en-US" sz="1600" dirty="0"/>
                <a:t>주문</a:t>
              </a:r>
            </a:p>
          </p:txBody>
        </p:sp>
        <p:pic>
          <p:nvPicPr>
            <p:cNvPr id="2" name="Picture 1" descr="Text, letter&#10;&#10;Description automatically generated">
              <a:extLst>
                <a:ext uri="{FF2B5EF4-FFF2-40B4-BE49-F238E27FC236}">
                  <a16:creationId xmlns:a16="http://schemas.microsoft.com/office/drawing/2014/main" id="{32CC79C8-97C5-42FB-8A3E-12D81DA4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097" y="673395"/>
              <a:ext cx="6197817" cy="57863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E97AB5-9E46-4F8A-AD25-9207A5B8B606}"/>
                </a:ext>
              </a:extLst>
            </p:cNvPr>
            <p:cNvSpPr/>
            <p:nvPr/>
          </p:nvSpPr>
          <p:spPr>
            <a:xfrm>
              <a:off x="-144280" y="2566219"/>
              <a:ext cx="4222604" cy="2080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../order/orderHalfInsert.co</a:t>
              </a:r>
              <a:r>
                <a:rPr lang="ko-KR" alt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에 보낼 데이터들을 </a:t>
              </a:r>
              <a:endPara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endPara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Text</a:t>
              </a:r>
              <a:r>
                <a:rPr lang="ko-KR" alt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에 적은 내용들을 전송 </a:t>
              </a:r>
              <a:endParaRPr lang="en-US" altLang="ko-K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Consolas" panose="020B0609020204030204" pitchFamily="49" charset="0"/>
                </a:rPr>
                <a:t>할 준비를 합니다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. </a:t>
              </a:r>
              <a:endPara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3AFEBC-21AF-4D07-BE34-24E5001C7167}"/>
                </a:ext>
              </a:extLst>
            </p:cNvPr>
            <p:cNvSpPr/>
            <p:nvPr/>
          </p:nvSpPr>
          <p:spPr>
            <a:xfrm>
              <a:off x="4561309" y="581220"/>
              <a:ext cx="5344691" cy="40655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EA0B0E-36BA-4718-B547-EE0F281CD3CC}"/>
                </a:ext>
              </a:extLst>
            </p:cNvPr>
            <p:cNvSpPr/>
            <p:nvPr/>
          </p:nvSpPr>
          <p:spPr>
            <a:xfrm>
              <a:off x="4561308" y="4881716"/>
              <a:ext cx="5344691" cy="19762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5593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890FA9-5DB2-4324-BC38-25A09C4C8CF7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520D6-0094-49A0-9964-7B24B3769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03" y="0"/>
            <a:ext cx="55313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245FA1-BDC2-4077-9D47-A6D74B630618}"/>
              </a:ext>
            </a:extLst>
          </p:cNvPr>
          <p:cNvSpPr/>
          <p:nvPr/>
        </p:nvSpPr>
        <p:spPr>
          <a:xfrm>
            <a:off x="-1" y="2540819"/>
            <a:ext cx="4222604" cy="2080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작성이 끝나면 결제하기를 클릭합니다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데이터들을가지고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../order/orderHalfInsert.co 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로 이동합니다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6862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DD5177-4D3E-4F44-8CEE-806F0CAC7329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F434D42-9B44-4EF3-B078-5AA48F18E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40" y="3422165"/>
            <a:ext cx="8313719" cy="1829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16FD5-CB05-4217-8000-4BDA75C6546D}"/>
              </a:ext>
            </a:extLst>
          </p:cNvPr>
          <p:cNvSpPr/>
          <p:nvPr/>
        </p:nvSpPr>
        <p:spPr>
          <a:xfrm>
            <a:off x="2841697" y="1275906"/>
            <a:ext cx="4222604" cy="2080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../order/orderHalfInsert.co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이동을하면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OrderHaIfSListCommand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가 실행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92EA7-89E1-406F-87AF-E3FEEFAF272F}"/>
              </a:ext>
            </a:extLst>
          </p:cNvPr>
          <p:cNvSpPr/>
          <p:nvPr/>
        </p:nvSpPr>
        <p:spPr>
          <a:xfrm>
            <a:off x="4232788" y="4424516"/>
            <a:ext cx="2949678" cy="353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567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43FCE-0392-41EA-92BD-59834789D5C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C1839A7-0172-4570-8976-CA8B4D477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0" y="1548450"/>
            <a:ext cx="8030696" cy="5106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4FAC0-A6F4-4383-963B-E063CF136F7C}"/>
              </a:ext>
            </a:extLst>
          </p:cNvPr>
          <p:cNvSpPr/>
          <p:nvPr/>
        </p:nvSpPr>
        <p:spPr>
          <a:xfrm>
            <a:off x="1420848" y="151818"/>
            <a:ext cx="7064303" cy="164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앞서 주문페이지에서 받아온 상품 정보와 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주문정보를 모두 가져와 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orderDao.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OrderInsert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에 전송합니다</a:t>
            </a:r>
            <a:r>
              <a:rPr lang="en-US" altLang="ko-KR" sz="18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426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F43FCE-0392-41EA-92BD-59834789D5CE}"/>
              </a:ext>
            </a:extLst>
          </p:cNvPr>
          <p:cNvSpPr/>
          <p:nvPr/>
        </p:nvSpPr>
        <p:spPr>
          <a:xfrm>
            <a:off x="-1" y="673395"/>
            <a:ext cx="1967023" cy="6025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상세페이지 </a:t>
            </a:r>
            <a:r>
              <a:rPr lang="en-US" altLang="ko-KR" sz="1600" dirty="0"/>
              <a:t>-&gt; </a:t>
            </a:r>
            <a:r>
              <a:rPr lang="ko-KR" altLang="en-US" sz="1600" dirty="0"/>
              <a:t>주문</a:t>
            </a:r>
          </a:p>
        </p:txBody>
      </p:sp>
      <p:pic>
        <p:nvPicPr>
          <p:cNvPr id="4" name="Picture 3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78B1D0E7-C724-4E90-B00A-9D73EB16F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87" y="242171"/>
            <a:ext cx="6595613" cy="6373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5858FA-41D0-435F-9A1E-18D8DA02F63F}"/>
              </a:ext>
            </a:extLst>
          </p:cNvPr>
          <p:cNvSpPr/>
          <p:nvPr/>
        </p:nvSpPr>
        <p:spPr>
          <a:xfrm>
            <a:off x="-273318" y="2409213"/>
            <a:ext cx="4480680" cy="203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Consolas" panose="020B0609020204030204" pitchFamily="49" charset="0"/>
              </a:rPr>
              <a:t>orderDao.</a:t>
            </a:r>
            <a:r>
              <a:rPr lang="en-US" altLang="ko-KR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OrderInsert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가 받아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순서에 맞게 데이터들이 삽입되어 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Order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테이블에 데이터가 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Insert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되는 쿼리문이 실행됩니다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en-US" altLang="ko-KR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4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1944</TotalTime>
  <Words>2451</Words>
  <Application>Microsoft Office PowerPoint</Application>
  <PresentationFormat>A4 용지(210x297mm)</PresentationFormat>
  <Paragraphs>522</Paragraphs>
  <Slides>148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4" baseType="lpstr">
      <vt:lpstr>Spoqa Han Sans</vt:lpstr>
      <vt:lpstr>Arial</vt:lpstr>
      <vt:lpstr>Calibri</vt:lpstr>
      <vt:lpstr>Calibri Light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동윤 서</dc:creator>
  <cp:lastModifiedBy>동윤 서</cp:lastModifiedBy>
  <cp:revision>234</cp:revision>
  <dcterms:created xsi:type="dcterms:W3CDTF">2020-08-26T23:09:58Z</dcterms:created>
  <dcterms:modified xsi:type="dcterms:W3CDTF">2020-12-15T09:22:00Z</dcterms:modified>
</cp:coreProperties>
</file>